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8" r:id="rId2"/>
  </p:sldIdLst>
  <p:sldSz cx="43891200" cy="32918400"/>
  <p:notesSz cx="6858000" cy="9144000"/>
  <p:embeddedFontLst>
    <p:embeddedFont>
      <p:font typeface="Montserrat Light" panose="020B0604020202020204" charset="0"/>
      <p:regular r:id="rId4"/>
    </p:embeddedFont>
    <p:embeddedFont>
      <p:font typeface="Calibri" panose="020F0502020204030204" pitchFamily="34" charset="0"/>
      <p:regular r:id="rId5"/>
      <p:bold r:id="rId6"/>
      <p:italic r:id="rId7"/>
      <p:boldItalic r:id="rId8"/>
    </p:embeddedFont>
    <p:embeddedFont>
      <p:font typeface="Libre Baskerville" panose="020B0604020202020204" charset="0"/>
      <p:bold r:id="rId9"/>
    </p:embeddedFont>
  </p:embeddedFontLst>
  <p:custDataLst>
    <p:tags r:id="rId10"/>
  </p:custDataLst>
  <p:defaultTextStyle>
    <a:defPPr>
      <a:defRPr lang="en-US"/>
    </a:defPPr>
    <a:lvl1pPr marL="0" algn="l" defTabSz="4681728" rtl="0" eaLnBrk="1" latinLnBrk="0" hangingPunct="1">
      <a:defRPr sz="9200" kern="1200">
        <a:solidFill>
          <a:schemeClr val="tx1"/>
        </a:solidFill>
        <a:latin typeface="+mn-lt"/>
        <a:ea typeface="+mn-ea"/>
        <a:cs typeface="+mn-cs"/>
      </a:defRPr>
    </a:lvl1pPr>
    <a:lvl2pPr marL="2340864" algn="l" defTabSz="4681728" rtl="0" eaLnBrk="1" latinLnBrk="0" hangingPunct="1">
      <a:defRPr sz="9200" kern="1200">
        <a:solidFill>
          <a:schemeClr val="tx1"/>
        </a:solidFill>
        <a:latin typeface="+mn-lt"/>
        <a:ea typeface="+mn-ea"/>
        <a:cs typeface="+mn-cs"/>
      </a:defRPr>
    </a:lvl2pPr>
    <a:lvl3pPr marL="4681728" algn="l" defTabSz="4681728" rtl="0" eaLnBrk="1" latinLnBrk="0" hangingPunct="1">
      <a:defRPr sz="9200" kern="1200">
        <a:solidFill>
          <a:schemeClr val="tx1"/>
        </a:solidFill>
        <a:latin typeface="+mn-lt"/>
        <a:ea typeface="+mn-ea"/>
        <a:cs typeface="+mn-cs"/>
      </a:defRPr>
    </a:lvl3pPr>
    <a:lvl4pPr marL="7022592" algn="l" defTabSz="4681728" rtl="0" eaLnBrk="1" latinLnBrk="0" hangingPunct="1">
      <a:defRPr sz="9200" kern="1200">
        <a:solidFill>
          <a:schemeClr val="tx1"/>
        </a:solidFill>
        <a:latin typeface="+mn-lt"/>
        <a:ea typeface="+mn-ea"/>
        <a:cs typeface="+mn-cs"/>
      </a:defRPr>
    </a:lvl4pPr>
    <a:lvl5pPr marL="9363456" algn="l" defTabSz="4681728" rtl="0" eaLnBrk="1" latinLnBrk="0" hangingPunct="1">
      <a:defRPr sz="9200" kern="1200">
        <a:solidFill>
          <a:schemeClr val="tx1"/>
        </a:solidFill>
        <a:latin typeface="+mn-lt"/>
        <a:ea typeface="+mn-ea"/>
        <a:cs typeface="+mn-cs"/>
      </a:defRPr>
    </a:lvl5pPr>
    <a:lvl6pPr marL="11704320" algn="l" defTabSz="4681728" rtl="0" eaLnBrk="1" latinLnBrk="0" hangingPunct="1">
      <a:defRPr sz="9200" kern="1200">
        <a:solidFill>
          <a:schemeClr val="tx1"/>
        </a:solidFill>
        <a:latin typeface="+mn-lt"/>
        <a:ea typeface="+mn-ea"/>
        <a:cs typeface="+mn-cs"/>
      </a:defRPr>
    </a:lvl6pPr>
    <a:lvl7pPr marL="14045185" algn="l" defTabSz="4681728" rtl="0" eaLnBrk="1" latinLnBrk="0" hangingPunct="1">
      <a:defRPr sz="9200" kern="1200">
        <a:solidFill>
          <a:schemeClr val="tx1"/>
        </a:solidFill>
        <a:latin typeface="+mn-lt"/>
        <a:ea typeface="+mn-ea"/>
        <a:cs typeface="+mn-cs"/>
      </a:defRPr>
    </a:lvl7pPr>
    <a:lvl8pPr marL="16386048" algn="l" defTabSz="4681728" rtl="0" eaLnBrk="1" latinLnBrk="0" hangingPunct="1">
      <a:defRPr sz="9200" kern="1200">
        <a:solidFill>
          <a:schemeClr val="tx1"/>
        </a:solidFill>
        <a:latin typeface="+mn-lt"/>
        <a:ea typeface="+mn-ea"/>
        <a:cs typeface="+mn-cs"/>
      </a:defRPr>
    </a:lvl8pPr>
    <a:lvl9pPr marL="18726913" algn="l" defTabSz="4681728" rtl="0" eaLnBrk="1" latinLnBrk="0" hangingPunct="1">
      <a:defRPr sz="9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D6D"/>
    <a:srgbClr val="88B65E"/>
    <a:srgbClr val="6FB747"/>
    <a:srgbClr val="C5CBD5"/>
    <a:srgbClr val="B9B9B9"/>
    <a:srgbClr val="8CD23C"/>
    <a:srgbClr val="73A514"/>
    <a:srgbClr val="093697"/>
    <a:srgbClr val="0029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2" d="100"/>
          <a:sy n="32" d="100"/>
        </p:scale>
        <p:origin x="1314" y="-3510"/>
      </p:cViewPr>
      <p:guideLst>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tags" Target="tags/tag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7FAC8-84B1-42FD-8D12-B3EFCEFF6C06}" type="datetimeFigureOut">
              <a:rPr lang="en-US" smtClean="0"/>
              <a:t>4/15/2019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FBA2C-AFB3-486F-B4F5-004FBC2CA11C}" type="slidenum">
              <a:rPr lang="en-US" smtClean="0"/>
              <a:t>‹#›</a:t>
            </a:fld>
            <a:endParaRPr lang="en-US"/>
          </a:p>
        </p:txBody>
      </p:sp>
    </p:spTree>
    <p:extLst>
      <p:ext uri="{BB962C8B-B14F-4D97-AF65-F5344CB8AC3E}">
        <p14:creationId xmlns:p14="http://schemas.microsoft.com/office/powerpoint/2010/main" val="2166161538"/>
      </p:ext>
    </p:extLst>
  </p:cSld>
  <p:clrMap bg1="lt1" tx1="dk1" bg2="lt2" tx2="dk2" accent1="accent1" accent2="accent2" accent3="accent3" accent4="accent4" accent5="accent5" accent6="accent6" hlink="hlink" folHlink="folHlink"/>
  <p:notesStyle>
    <a:lvl1pPr marL="0" algn="l" defTabSz="4681728" rtl="0" eaLnBrk="1" latinLnBrk="0" hangingPunct="1">
      <a:defRPr sz="6100" kern="1200">
        <a:solidFill>
          <a:schemeClr val="tx1"/>
        </a:solidFill>
        <a:latin typeface="+mn-lt"/>
        <a:ea typeface="+mn-ea"/>
        <a:cs typeface="+mn-cs"/>
      </a:defRPr>
    </a:lvl1pPr>
    <a:lvl2pPr marL="2340864" algn="l" defTabSz="4681728" rtl="0" eaLnBrk="1" latinLnBrk="0" hangingPunct="1">
      <a:defRPr sz="6100" kern="1200">
        <a:solidFill>
          <a:schemeClr val="tx1"/>
        </a:solidFill>
        <a:latin typeface="+mn-lt"/>
        <a:ea typeface="+mn-ea"/>
        <a:cs typeface="+mn-cs"/>
      </a:defRPr>
    </a:lvl2pPr>
    <a:lvl3pPr marL="4681728" algn="l" defTabSz="4681728" rtl="0" eaLnBrk="1" latinLnBrk="0" hangingPunct="1">
      <a:defRPr sz="6100" kern="1200">
        <a:solidFill>
          <a:schemeClr val="tx1"/>
        </a:solidFill>
        <a:latin typeface="+mn-lt"/>
        <a:ea typeface="+mn-ea"/>
        <a:cs typeface="+mn-cs"/>
      </a:defRPr>
    </a:lvl3pPr>
    <a:lvl4pPr marL="7022592" algn="l" defTabSz="4681728" rtl="0" eaLnBrk="1" latinLnBrk="0" hangingPunct="1">
      <a:defRPr sz="6100" kern="1200">
        <a:solidFill>
          <a:schemeClr val="tx1"/>
        </a:solidFill>
        <a:latin typeface="+mn-lt"/>
        <a:ea typeface="+mn-ea"/>
        <a:cs typeface="+mn-cs"/>
      </a:defRPr>
    </a:lvl4pPr>
    <a:lvl5pPr marL="9363456" algn="l" defTabSz="4681728" rtl="0" eaLnBrk="1" latinLnBrk="0" hangingPunct="1">
      <a:defRPr sz="6100" kern="1200">
        <a:solidFill>
          <a:schemeClr val="tx1"/>
        </a:solidFill>
        <a:latin typeface="+mn-lt"/>
        <a:ea typeface="+mn-ea"/>
        <a:cs typeface="+mn-cs"/>
      </a:defRPr>
    </a:lvl5pPr>
    <a:lvl6pPr marL="11704320" algn="l" defTabSz="4681728" rtl="0" eaLnBrk="1" latinLnBrk="0" hangingPunct="1">
      <a:defRPr sz="6100" kern="1200">
        <a:solidFill>
          <a:schemeClr val="tx1"/>
        </a:solidFill>
        <a:latin typeface="+mn-lt"/>
        <a:ea typeface="+mn-ea"/>
        <a:cs typeface="+mn-cs"/>
      </a:defRPr>
    </a:lvl6pPr>
    <a:lvl7pPr marL="14045184" algn="l" defTabSz="4681728" rtl="0" eaLnBrk="1" latinLnBrk="0" hangingPunct="1">
      <a:defRPr sz="6100" kern="1200">
        <a:solidFill>
          <a:schemeClr val="tx1"/>
        </a:solidFill>
        <a:latin typeface="+mn-lt"/>
        <a:ea typeface="+mn-ea"/>
        <a:cs typeface="+mn-cs"/>
      </a:defRPr>
    </a:lvl7pPr>
    <a:lvl8pPr marL="16386048" algn="l" defTabSz="4681728" rtl="0" eaLnBrk="1" latinLnBrk="0" hangingPunct="1">
      <a:defRPr sz="6100" kern="1200">
        <a:solidFill>
          <a:schemeClr val="tx1"/>
        </a:solidFill>
        <a:latin typeface="+mn-lt"/>
        <a:ea typeface="+mn-ea"/>
        <a:cs typeface="+mn-cs"/>
      </a:defRPr>
    </a:lvl8pPr>
    <a:lvl9pPr marL="18726912" algn="l" defTabSz="4681728" rtl="0" eaLnBrk="1" latinLnBrk="0" hangingPunct="1">
      <a:defRPr sz="6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3FBA2C-AFB3-486F-B4F5-004FBC2CA11C}" type="slidenum">
              <a:rPr lang="en-US" smtClean="0"/>
              <a:t>1</a:t>
            </a:fld>
            <a:endParaRPr lang="en-US"/>
          </a:p>
        </p:txBody>
      </p:sp>
    </p:spTree>
    <p:extLst>
      <p:ext uri="{BB962C8B-B14F-4D97-AF65-F5344CB8AC3E}">
        <p14:creationId xmlns:p14="http://schemas.microsoft.com/office/powerpoint/2010/main" val="479267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1" cy="7056120"/>
          </a:xfrm>
        </p:spPr>
        <p:txBody>
          <a:bodyPr/>
          <a:lstStyle/>
          <a:p>
            <a:r>
              <a:rPr lang="en-US"/>
              <a:t>Click to edit Master title style</a:t>
            </a:r>
          </a:p>
        </p:txBody>
      </p:sp>
      <p:sp>
        <p:nvSpPr>
          <p:cNvPr id="3" name="Subtitle 2"/>
          <p:cNvSpPr>
            <a:spLocks noGrp="1"/>
          </p:cNvSpPr>
          <p:nvPr>
            <p:ph type="subTitle" idx="1"/>
          </p:nvPr>
        </p:nvSpPr>
        <p:spPr>
          <a:xfrm>
            <a:off x="6583680" y="18653761"/>
            <a:ext cx="30723839" cy="8412480"/>
          </a:xfrm>
        </p:spPr>
        <p:txBody>
          <a:bodyPr/>
          <a:lstStyle>
            <a:lvl1pPr marL="0" indent="0" algn="ctr">
              <a:buNone/>
              <a:defRPr>
                <a:solidFill>
                  <a:schemeClr val="tx1">
                    <a:tint val="75000"/>
                  </a:schemeClr>
                </a:solidFill>
              </a:defRPr>
            </a:lvl1pPr>
            <a:lvl2pPr marL="2507948" indent="0" algn="ctr">
              <a:buNone/>
              <a:defRPr>
                <a:solidFill>
                  <a:schemeClr val="tx1">
                    <a:tint val="75000"/>
                  </a:schemeClr>
                </a:solidFill>
              </a:defRPr>
            </a:lvl2pPr>
            <a:lvl3pPr marL="5015896" indent="0" algn="ctr">
              <a:buNone/>
              <a:defRPr>
                <a:solidFill>
                  <a:schemeClr val="tx1">
                    <a:tint val="75000"/>
                  </a:schemeClr>
                </a:solidFill>
              </a:defRPr>
            </a:lvl3pPr>
            <a:lvl4pPr marL="7523844" indent="0" algn="ctr">
              <a:buNone/>
              <a:defRPr>
                <a:solidFill>
                  <a:schemeClr val="tx1">
                    <a:tint val="75000"/>
                  </a:schemeClr>
                </a:solidFill>
              </a:defRPr>
            </a:lvl4pPr>
            <a:lvl5pPr marL="10031791" indent="0" algn="ctr">
              <a:buNone/>
              <a:defRPr>
                <a:solidFill>
                  <a:schemeClr val="tx1">
                    <a:tint val="75000"/>
                  </a:schemeClr>
                </a:solidFill>
              </a:defRPr>
            </a:lvl5pPr>
            <a:lvl6pPr marL="12539741" indent="0" algn="ctr">
              <a:buNone/>
              <a:defRPr>
                <a:solidFill>
                  <a:schemeClr val="tx1">
                    <a:tint val="75000"/>
                  </a:schemeClr>
                </a:solidFill>
              </a:defRPr>
            </a:lvl6pPr>
            <a:lvl7pPr marL="15047688" indent="0" algn="ctr">
              <a:buNone/>
              <a:defRPr>
                <a:solidFill>
                  <a:schemeClr val="tx1">
                    <a:tint val="75000"/>
                  </a:schemeClr>
                </a:solidFill>
              </a:defRPr>
            </a:lvl7pPr>
            <a:lvl8pPr marL="17555635" indent="0" algn="ctr">
              <a:buNone/>
              <a:defRPr>
                <a:solidFill>
                  <a:schemeClr val="tx1">
                    <a:tint val="75000"/>
                  </a:schemeClr>
                </a:solidFill>
              </a:defRPr>
            </a:lvl8pPr>
            <a:lvl9pPr marL="200635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BEEB5E-FACB-4280-8722-AA5C3AB4157E}"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3866409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EEB5E-FACB-4280-8722-AA5C3AB4157E}"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4815259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1315" y="5905507"/>
            <a:ext cx="55298342" cy="12583668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291067" y="5905507"/>
            <a:ext cx="165178742" cy="1258366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EEB5E-FACB-4280-8722-AA5C3AB4157E}"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6246285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EEB5E-FACB-4280-8722-AA5C3AB4157E}"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04481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1"/>
            <a:ext cx="37307521" cy="6537960"/>
          </a:xfrm>
        </p:spPr>
        <p:txBody>
          <a:bodyPr anchor="t"/>
          <a:lstStyle>
            <a:lvl1pPr algn="l">
              <a:defRPr sz="21964" b="1" cap="all"/>
            </a:lvl1pPr>
          </a:lstStyle>
          <a:p>
            <a:r>
              <a:rPr lang="en-US"/>
              <a:t>Click to edit Master title style</a:t>
            </a:r>
          </a:p>
        </p:txBody>
      </p:sp>
      <p:sp>
        <p:nvSpPr>
          <p:cNvPr id="3" name="Text Placeholder 2"/>
          <p:cNvSpPr>
            <a:spLocks noGrp="1"/>
          </p:cNvSpPr>
          <p:nvPr>
            <p:ph type="body" idx="1"/>
          </p:nvPr>
        </p:nvSpPr>
        <p:spPr>
          <a:xfrm>
            <a:off x="3467103" y="13952226"/>
            <a:ext cx="37307521" cy="7200898"/>
          </a:xfrm>
        </p:spPr>
        <p:txBody>
          <a:bodyPr anchor="b"/>
          <a:lstStyle>
            <a:lvl1pPr marL="0" indent="0">
              <a:buNone/>
              <a:defRPr sz="10927">
                <a:solidFill>
                  <a:schemeClr val="tx1">
                    <a:tint val="75000"/>
                  </a:schemeClr>
                </a:solidFill>
              </a:defRPr>
            </a:lvl1pPr>
            <a:lvl2pPr marL="2507948" indent="0">
              <a:buNone/>
              <a:defRPr sz="9856">
                <a:solidFill>
                  <a:schemeClr val="tx1">
                    <a:tint val="75000"/>
                  </a:schemeClr>
                </a:solidFill>
              </a:defRPr>
            </a:lvl2pPr>
            <a:lvl3pPr marL="5015896" indent="0">
              <a:buNone/>
              <a:defRPr sz="8785">
                <a:solidFill>
                  <a:schemeClr val="tx1">
                    <a:tint val="75000"/>
                  </a:schemeClr>
                </a:solidFill>
              </a:defRPr>
            </a:lvl3pPr>
            <a:lvl4pPr marL="7523844" indent="0">
              <a:buNone/>
              <a:defRPr sz="7714">
                <a:solidFill>
                  <a:schemeClr val="tx1">
                    <a:tint val="75000"/>
                  </a:schemeClr>
                </a:solidFill>
              </a:defRPr>
            </a:lvl4pPr>
            <a:lvl5pPr marL="10031791" indent="0">
              <a:buNone/>
              <a:defRPr sz="7714">
                <a:solidFill>
                  <a:schemeClr val="tx1">
                    <a:tint val="75000"/>
                  </a:schemeClr>
                </a:solidFill>
              </a:defRPr>
            </a:lvl5pPr>
            <a:lvl6pPr marL="12539741" indent="0">
              <a:buNone/>
              <a:defRPr sz="7714">
                <a:solidFill>
                  <a:schemeClr val="tx1">
                    <a:tint val="75000"/>
                  </a:schemeClr>
                </a:solidFill>
              </a:defRPr>
            </a:lvl6pPr>
            <a:lvl7pPr marL="15047688" indent="0">
              <a:buNone/>
              <a:defRPr sz="7714">
                <a:solidFill>
                  <a:schemeClr val="tx1">
                    <a:tint val="75000"/>
                  </a:schemeClr>
                </a:solidFill>
              </a:defRPr>
            </a:lvl7pPr>
            <a:lvl8pPr marL="17555635" indent="0">
              <a:buNone/>
              <a:defRPr sz="7714">
                <a:solidFill>
                  <a:schemeClr val="tx1">
                    <a:tint val="75000"/>
                  </a:schemeClr>
                </a:solidFill>
              </a:defRPr>
            </a:lvl8pPr>
            <a:lvl9pPr marL="20063583" indent="0">
              <a:buNone/>
              <a:defRPr sz="77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BEEB5E-FACB-4280-8722-AA5C3AB4157E}"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8867351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91064" y="34411921"/>
            <a:ext cx="110238542" cy="97330264"/>
          </a:xfrm>
        </p:spPr>
        <p:txBody>
          <a:bodyPr/>
          <a:lstStyle>
            <a:lvl1pPr>
              <a:defRPr sz="15321"/>
            </a:lvl1pPr>
            <a:lvl2pPr>
              <a:defRPr sz="13177"/>
            </a:lvl2pPr>
            <a:lvl3pPr>
              <a:defRPr sz="10927"/>
            </a:lvl3pPr>
            <a:lvl4pPr>
              <a:defRPr sz="9856"/>
            </a:lvl4pPr>
            <a:lvl5pPr>
              <a:defRPr sz="9856"/>
            </a:lvl5pPr>
            <a:lvl6pPr>
              <a:defRPr sz="9856"/>
            </a:lvl6pPr>
            <a:lvl7pPr>
              <a:defRPr sz="9856"/>
            </a:lvl7pPr>
            <a:lvl8pPr>
              <a:defRPr sz="9856"/>
            </a:lvl8pPr>
            <a:lvl9pPr>
              <a:defRPr sz="98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261127" y="34411921"/>
            <a:ext cx="110238542" cy="97330264"/>
          </a:xfrm>
        </p:spPr>
        <p:txBody>
          <a:bodyPr/>
          <a:lstStyle>
            <a:lvl1pPr>
              <a:defRPr sz="15321"/>
            </a:lvl1pPr>
            <a:lvl2pPr>
              <a:defRPr sz="13177"/>
            </a:lvl2pPr>
            <a:lvl3pPr>
              <a:defRPr sz="10927"/>
            </a:lvl3pPr>
            <a:lvl4pPr>
              <a:defRPr sz="9856"/>
            </a:lvl4pPr>
            <a:lvl5pPr>
              <a:defRPr sz="9856"/>
            </a:lvl5pPr>
            <a:lvl6pPr>
              <a:defRPr sz="9856"/>
            </a:lvl6pPr>
            <a:lvl7pPr>
              <a:defRPr sz="9856"/>
            </a:lvl7pPr>
            <a:lvl8pPr>
              <a:defRPr sz="9856"/>
            </a:lvl8pPr>
            <a:lvl9pPr>
              <a:defRPr sz="98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BEEB5E-FACB-4280-8722-AA5C3AB4157E}"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0333485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3" cy="3070858"/>
          </a:xfrm>
        </p:spPr>
        <p:txBody>
          <a:bodyPr anchor="b"/>
          <a:lstStyle>
            <a:lvl1pPr marL="0" indent="0">
              <a:buNone/>
              <a:defRPr sz="13177" b="1"/>
            </a:lvl1pPr>
            <a:lvl2pPr marL="2507948" indent="0">
              <a:buNone/>
              <a:defRPr sz="10927" b="1"/>
            </a:lvl2pPr>
            <a:lvl3pPr marL="5015896" indent="0">
              <a:buNone/>
              <a:defRPr sz="9856" b="1"/>
            </a:lvl3pPr>
            <a:lvl4pPr marL="7523844" indent="0">
              <a:buNone/>
              <a:defRPr sz="8785" b="1"/>
            </a:lvl4pPr>
            <a:lvl5pPr marL="10031791" indent="0">
              <a:buNone/>
              <a:defRPr sz="8785" b="1"/>
            </a:lvl5pPr>
            <a:lvl6pPr marL="12539741" indent="0">
              <a:buNone/>
              <a:defRPr sz="8785" b="1"/>
            </a:lvl6pPr>
            <a:lvl7pPr marL="15047688" indent="0">
              <a:buNone/>
              <a:defRPr sz="8785" b="1"/>
            </a:lvl7pPr>
            <a:lvl8pPr marL="17555635" indent="0">
              <a:buNone/>
              <a:defRPr sz="8785" b="1"/>
            </a:lvl8pPr>
            <a:lvl9pPr marL="20063583" indent="0">
              <a:buNone/>
              <a:defRPr sz="8785" b="1"/>
            </a:lvl9pPr>
          </a:lstStyle>
          <a:p>
            <a:pPr lvl="0"/>
            <a:r>
              <a:rPr lang="en-US"/>
              <a:t>Click to edit Master text styles</a:t>
            </a:r>
          </a:p>
        </p:txBody>
      </p:sp>
      <p:sp>
        <p:nvSpPr>
          <p:cNvPr id="4" name="Content Placeholder 3"/>
          <p:cNvSpPr>
            <a:spLocks noGrp="1"/>
          </p:cNvSpPr>
          <p:nvPr>
            <p:ph sz="half" idx="2"/>
          </p:nvPr>
        </p:nvSpPr>
        <p:spPr>
          <a:xfrm>
            <a:off x="2194560" y="10439400"/>
            <a:ext cx="19392903" cy="18966182"/>
          </a:xfrm>
        </p:spPr>
        <p:txBody>
          <a:bodyPr/>
          <a:lstStyle>
            <a:lvl1pPr>
              <a:defRPr sz="13177"/>
            </a:lvl1pPr>
            <a:lvl2pPr>
              <a:defRPr sz="10927"/>
            </a:lvl2pPr>
            <a:lvl3pPr>
              <a:defRPr sz="9856"/>
            </a:lvl3pPr>
            <a:lvl4pPr>
              <a:defRPr sz="8785"/>
            </a:lvl4pPr>
            <a:lvl5pPr>
              <a:defRPr sz="8785"/>
            </a:lvl5pPr>
            <a:lvl6pPr>
              <a:defRPr sz="8785"/>
            </a:lvl6pPr>
            <a:lvl7pPr>
              <a:defRPr sz="8785"/>
            </a:lvl7pPr>
            <a:lvl8pPr>
              <a:defRPr sz="8785"/>
            </a:lvl8pPr>
            <a:lvl9pPr>
              <a:defRPr sz="87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3177" b="1"/>
            </a:lvl1pPr>
            <a:lvl2pPr marL="2507948" indent="0">
              <a:buNone/>
              <a:defRPr sz="10927" b="1"/>
            </a:lvl2pPr>
            <a:lvl3pPr marL="5015896" indent="0">
              <a:buNone/>
              <a:defRPr sz="9856" b="1"/>
            </a:lvl3pPr>
            <a:lvl4pPr marL="7523844" indent="0">
              <a:buNone/>
              <a:defRPr sz="8785" b="1"/>
            </a:lvl4pPr>
            <a:lvl5pPr marL="10031791" indent="0">
              <a:buNone/>
              <a:defRPr sz="8785" b="1"/>
            </a:lvl5pPr>
            <a:lvl6pPr marL="12539741" indent="0">
              <a:buNone/>
              <a:defRPr sz="8785" b="1"/>
            </a:lvl6pPr>
            <a:lvl7pPr marL="15047688" indent="0">
              <a:buNone/>
              <a:defRPr sz="8785" b="1"/>
            </a:lvl7pPr>
            <a:lvl8pPr marL="17555635" indent="0">
              <a:buNone/>
              <a:defRPr sz="8785" b="1"/>
            </a:lvl8pPr>
            <a:lvl9pPr marL="20063583" indent="0">
              <a:buNone/>
              <a:defRPr sz="8785" b="1"/>
            </a:lvl9pPr>
          </a:lstStyle>
          <a:p>
            <a:pPr lvl="0"/>
            <a:r>
              <a:rPr lang="en-US"/>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3177"/>
            </a:lvl1pPr>
            <a:lvl2pPr>
              <a:defRPr sz="10927"/>
            </a:lvl2pPr>
            <a:lvl3pPr>
              <a:defRPr sz="9856"/>
            </a:lvl3pPr>
            <a:lvl4pPr>
              <a:defRPr sz="8785"/>
            </a:lvl4pPr>
            <a:lvl5pPr>
              <a:defRPr sz="8785"/>
            </a:lvl5pPr>
            <a:lvl6pPr>
              <a:defRPr sz="8785"/>
            </a:lvl6pPr>
            <a:lvl7pPr>
              <a:defRPr sz="8785"/>
            </a:lvl7pPr>
            <a:lvl8pPr>
              <a:defRPr sz="8785"/>
            </a:lvl8pPr>
            <a:lvl9pPr>
              <a:defRPr sz="87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BEEB5E-FACB-4280-8722-AA5C3AB4157E}"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8470701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BEEB5E-FACB-4280-8722-AA5C3AB4157E}"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22106363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EEB5E-FACB-4280-8722-AA5C3AB4157E}"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12239540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40"/>
            <a:ext cx="14439903" cy="5577840"/>
          </a:xfrm>
        </p:spPr>
        <p:txBody>
          <a:bodyPr anchor="b"/>
          <a:lstStyle>
            <a:lvl1pPr algn="l">
              <a:defRPr sz="10927" b="1"/>
            </a:lvl1pPr>
          </a:lstStyle>
          <a:p>
            <a:r>
              <a:rPr lang="en-US"/>
              <a:t>Click to edit Master title style</a:t>
            </a:r>
          </a:p>
        </p:txBody>
      </p:sp>
      <p:sp>
        <p:nvSpPr>
          <p:cNvPr id="3" name="Content Placeholder 2"/>
          <p:cNvSpPr>
            <a:spLocks noGrp="1"/>
          </p:cNvSpPr>
          <p:nvPr>
            <p:ph idx="1"/>
          </p:nvPr>
        </p:nvSpPr>
        <p:spPr>
          <a:xfrm>
            <a:off x="17160239" y="1310643"/>
            <a:ext cx="24536400" cy="28094942"/>
          </a:xfrm>
        </p:spPr>
        <p:txBody>
          <a:bodyPr/>
          <a:lstStyle>
            <a:lvl1pPr>
              <a:defRPr sz="17570"/>
            </a:lvl1pPr>
            <a:lvl2pPr>
              <a:defRPr sz="15321"/>
            </a:lvl2pPr>
            <a:lvl3pPr>
              <a:defRPr sz="13177"/>
            </a:lvl3pPr>
            <a:lvl4pPr>
              <a:defRPr sz="10927"/>
            </a:lvl4pPr>
            <a:lvl5pPr>
              <a:defRPr sz="10927"/>
            </a:lvl5pPr>
            <a:lvl6pPr>
              <a:defRPr sz="10927"/>
            </a:lvl6pPr>
            <a:lvl7pPr>
              <a:defRPr sz="10927"/>
            </a:lvl7pPr>
            <a:lvl8pPr>
              <a:defRPr sz="10927"/>
            </a:lvl8pPr>
            <a:lvl9pPr>
              <a:defRPr sz="109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4"/>
            <a:ext cx="14439903" cy="22517103"/>
          </a:xfrm>
        </p:spPr>
        <p:txBody>
          <a:bodyPr/>
          <a:lstStyle>
            <a:lvl1pPr marL="0" indent="0">
              <a:buNone/>
              <a:defRPr sz="7714"/>
            </a:lvl1pPr>
            <a:lvl2pPr marL="2507948" indent="0">
              <a:buNone/>
              <a:defRPr sz="6536"/>
            </a:lvl2pPr>
            <a:lvl3pPr marL="5015896" indent="0">
              <a:buNone/>
              <a:defRPr sz="5464"/>
            </a:lvl3pPr>
            <a:lvl4pPr marL="7523844" indent="0">
              <a:buNone/>
              <a:defRPr sz="4928"/>
            </a:lvl4pPr>
            <a:lvl5pPr marL="10031791" indent="0">
              <a:buNone/>
              <a:defRPr sz="4928"/>
            </a:lvl5pPr>
            <a:lvl6pPr marL="12539741" indent="0">
              <a:buNone/>
              <a:defRPr sz="4928"/>
            </a:lvl6pPr>
            <a:lvl7pPr marL="15047688" indent="0">
              <a:buNone/>
              <a:defRPr sz="4928"/>
            </a:lvl7pPr>
            <a:lvl8pPr marL="17555635" indent="0">
              <a:buNone/>
              <a:defRPr sz="4928"/>
            </a:lvl8pPr>
            <a:lvl9pPr marL="20063583" indent="0">
              <a:buNone/>
              <a:defRPr sz="4928"/>
            </a:lvl9pPr>
          </a:lstStyle>
          <a:p>
            <a:pPr lvl="0"/>
            <a:r>
              <a:rPr lang="en-US"/>
              <a:t>Click to edit Master text styles</a:t>
            </a:r>
          </a:p>
        </p:txBody>
      </p:sp>
      <p:sp>
        <p:nvSpPr>
          <p:cNvPr id="5" name="Date Placeholder 4"/>
          <p:cNvSpPr>
            <a:spLocks noGrp="1"/>
          </p:cNvSpPr>
          <p:nvPr>
            <p:ph type="dt" sz="half" idx="10"/>
          </p:nvPr>
        </p:nvSpPr>
        <p:spPr/>
        <p:txBody>
          <a:bodyPr/>
          <a:lstStyle/>
          <a:p>
            <a:fld id="{6BBEEB5E-FACB-4280-8722-AA5C3AB4157E}"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191826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1" cy="2720343"/>
          </a:xfrm>
        </p:spPr>
        <p:txBody>
          <a:bodyPr anchor="b"/>
          <a:lstStyle>
            <a:lvl1pPr algn="l">
              <a:defRPr sz="10927" b="1"/>
            </a:lvl1pPr>
          </a:lstStyle>
          <a:p>
            <a:r>
              <a:rPr lang="en-US"/>
              <a:t>Click to edit Master title style</a:t>
            </a:r>
          </a:p>
        </p:txBody>
      </p:sp>
      <p:sp>
        <p:nvSpPr>
          <p:cNvPr id="3" name="Picture Placeholder 2"/>
          <p:cNvSpPr>
            <a:spLocks noGrp="1"/>
          </p:cNvSpPr>
          <p:nvPr>
            <p:ph type="pic" idx="1"/>
          </p:nvPr>
        </p:nvSpPr>
        <p:spPr>
          <a:xfrm>
            <a:off x="8602983" y="2941322"/>
            <a:ext cx="26334721" cy="19751039"/>
          </a:xfrm>
        </p:spPr>
        <p:txBody>
          <a:bodyPr/>
          <a:lstStyle>
            <a:lvl1pPr marL="0" indent="0">
              <a:buNone/>
              <a:defRPr sz="17570"/>
            </a:lvl1pPr>
            <a:lvl2pPr marL="2507948" indent="0">
              <a:buNone/>
              <a:defRPr sz="15321"/>
            </a:lvl2pPr>
            <a:lvl3pPr marL="5015896" indent="0">
              <a:buNone/>
              <a:defRPr sz="13177"/>
            </a:lvl3pPr>
            <a:lvl4pPr marL="7523844" indent="0">
              <a:buNone/>
              <a:defRPr sz="10927"/>
            </a:lvl4pPr>
            <a:lvl5pPr marL="10031791" indent="0">
              <a:buNone/>
              <a:defRPr sz="10927"/>
            </a:lvl5pPr>
            <a:lvl6pPr marL="12539741" indent="0">
              <a:buNone/>
              <a:defRPr sz="10927"/>
            </a:lvl6pPr>
            <a:lvl7pPr marL="15047688" indent="0">
              <a:buNone/>
              <a:defRPr sz="10927"/>
            </a:lvl7pPr>
            <a:lvl8pPr marL="17555635" indent="0">
              <a:buNone/>
              <a:defRPr sz="10927"/>
            </a:lvl8pPr>
            <a:lvl9pPr marL="20063583" indent="0">
              <a:buNone/>
              <a:defRPr sz="10927"/>
            </a:lvl9pPr>
          </a:lstStyle>
          <a:p>
            <a:endParaRPr lang="en-US"/>
          </a:p>
        </p:txBody>
      </p:sp>
      <p:sp>
        <p:nvSpPr>
          <p:cNvPr id="4" name="Text Placeholder 3"/>
          <p:cNvSpPr>
            <a:spLocks noGrp="1"/>
          </p:cNvSpPr>
          <p:nvPr>
            <p:ph type="body" sz="half" idx="2"/>
          </p:nvPr>
        </p:nvSpPr>
        <p:spPr>
          <a:xfrm>
            <a:off x="8602983" y="25763221"/>
            <a:ext cx="26334721" cy="3863337"/>
          </a:xfrm>
        </p:spPr>
        <p:txBody>
          <a:bodyPr/>
          <a:lstStyle>
            <a:lvl1pPr marL="0" indent="0">
              <a:buNone/>
              <a:defRPr sz="7714"/>
            </a:lvl1pPr>
            <a:lvl2pPr marL="2507948" indent="0">
              <a:buNone/>
              <a:defRPr sz="6536"/>
            </a:lvl2pPr>
            <a:lvl3pPr marL="5015896" indent="0">
              <a:buNone/>
              <a:defRPr sz="5464"/>
            </a:lvl3pPr>
            <a:lvl4pPr marL="7523844" indent="0">
              <a:buNone/>
              <a:defRPr sz="4928"/>
            </a:lvl4pPr>
            <a:lvl5pPr marL="10031791" indent="0">
              <a:buNone/>
              <a:defRPr sz="4928"/>
            </a:lvl5pPr>
            <a:lvl6pPr marL="12539741" indent="0">
              <a:buNone/>
              <a:defRPr sz="4928"/>
            </a:lvl6pPr>
            <a:lvl7pPr marL="15047688" indent="0">
              <a:buNone/>
              <a:defRPr sz="4928"/>
            </a:lvl7pPr>
            <a:lvl8pPr marL="17555635" indent="0">
              <a:buNone/>
              <a:defRPr sz="4928"/>
            </a:lvl8pPr>
            <a:lvl9pPr marL="20063583" indent="0">
              <a:buNone/>
              <a:defRPr sz="4928"/>
            </a:lvl9pPr>
          </a:lstStyle>
          <a:p>
            <a:pPr lvl="0"/>
            <a:r>
              <a:rPr lang="en-US"/>
              <a:t>Click to edit Master text styles</a:t>
            </a:r>
          </a:p>
        </p:txBody>
      </p:sp>
      <p:sp>
        <p:nvSpPr>
          <p:cNvPr id="5" name="Date Placeholder 4"/>
          <p:cNvSpPr>
            <a:spLocks noGrp="1"/>
          </p:cNvSpPr>
          <p:nvPr>
            <p:ph type="dt" sz="half" idx="10"/>
          </p:nvPr>
        </p:nvSpPr>
        <p:spPr/>
        <p:txBody>
          <a:bodyPr/>
          <a:lstStyle/>
          <a:p>
            <a:fld id="{6BBEEB5E-FACB-4280-8722-AA5C3AB4157E}"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A1FD6-FC52-4ED5-A8CB-0DF551B71C7B}" type="slidenum">
              <a:rPr lang="en-US" smtClean="0"/>
              <a:t>‹#›</a:t>
            </a:fld>
            <a:endParaRPr lang="en-US"/>
          </a:p>
        </p:txBody>
      </p:sp>
    </p:spTree>
    <p:extLst>
      <p:ext uri="{BB962C8B-B14F-4D97-AF65-F5344CB8AC3E}">
        <p14:creationId xmlns:p14="http://schemas.microsoft.com/office/powerpoint/2010/main" val="6304952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468173" tIns="234086" rIns="468173" bIns="234086" rtlCol="0" anchor="ctr">
            <a:normAutofit/>
          </a:bodyPr>
          <a:lstStyle/>
          <a:p>
            <a:r>
              <a:rPr lang="en-US"/>
              <a:t>Click to edit Master title style</a:t>
            </a:r>
          </a:p>
        </p:txBody>
      </p:sp>
      <p:sp>
        <p:nvSpPr>
          <p:cNvPr id="3" name="Text Placeholder 2"/>
          <p:cNvSpPr>
            <a:spLocks noGrp="1"/>
          </p:cNvSpPr>
          <p:nvPr>
            <p:ph type="body" idx="1"/>
          </p:nvPr>
        </p:nvSpPr>
        <p:spPr>
          <a:xfrm>
            <a:off x="2194560" y="7680965"/>
            <a:ext cx="39502079" cy="21724621"/>
          </a:xfrm>
          <a:prstGeom prst="rect">
            <a:avLst/>
          </a:prstGeom>
        </p:spPr>
        <p:txBody>
          <a:bodyPr vert="horz" lIns="468173" tIns="234086" rIns="468173" bIns="2340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68173" tIns="234086" rIns="468173" bIns="234086" rtlCol="0" anchor="ctr"/>
          <a:lstStyle>
            <a:lvl1pPr algn="l">
              <a:defRPr sz="6536">
                <a:solidFill>
                  <a:schemeClr val="tx1">
                    <a:tint val="75000"/>
                  </a:schemeClr>
                </a:solidFill>
              </a:defRPr>
            </a:lvl1pPr>
          </a:lstStyle>
          <a:p>
            <a:fld id="{6BBEEB5E-FACB-4280-8722-AA5C3AB4157E}" type="datetimeFigureOut">
              <a:rPr lang="en-US" smtClean="0"/>
              <a:t>4/15/2019</a:t>
            </a:fld>
            <a:endParaRPr lang="en-US"/>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468173" tIns="234086" rIns="468173" bIns="234086" rtlCol="0" anchor="ctr"/>
          <a:lstStyle>
            <a:lvl1pPr algn="ctr">
              <a:defRPr sz="653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468173" tIns="234086" rIns="468173" bIns="234086" rtlCol="0" anchor="ctr"/>
          <a:lstStyle>
            <a:lvl1pPr algn="r">
              <a:defRPr sz="6536">
                <a:solidFill>
                  <a:schemeClr val="tx1">
                    <a:tint val="75000"/>
                  </a:schemeClr>
                </a:solidFill>
              </a:defRPr>
            </a:lvl1pPr>
          </a:lstStyle>
          <a:p>
            <a:fld id="{89AA1FD6-FC52-4ED5-A8CB-0DF551B71C7B}" type="slidenum">
              <a:rPr lang="en-US" smtClean="0"/>
              <a:t>‹#›</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speculativestone  Size: 48x36</a:t>
            </a:r>
          </a:p>
        </p:txBody>
      </p:sp>
    </p:spTree>
    <p:extLst>
      <p:ext uri="{BB962C8B-B14F-4D97-AF65-F5344CB8AC3E}">
        <p14:creationId xmlns:p14="http://schemas.microsoft.com/office/powerpoint/2010/main" val="517980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5015896" rtl="0" eaLnBrk="1" latinLnBrk="0" hangingPunct="1">
        <a:spcBef>
          <a:spcPct val="0"/>
        </a:spcBef>
        <a:buNone/>
        <a:defRPr sz="24107" kern="1200">
          <a:solidFill>
            <a:schemeClr val="tx1"/>
          </a:solidFill>
          <a:latin typeface="+mj-lt"/>
          <a:ea typeface="+mj-ea"/>
          <a:cs typeface="+mj-cs"/>
        </a:defRPr>
      </a:lvl1pPr>
    </p:titleStyle>
    <p:bodyStyle>
      <a:lvl1pPr marL="1880961" indent="-1880961" algn="l" defTabSz="5015896" rtl="0" eaLnBrk="1" latinLnBrk="0" hangingPunct="1">
        <a:spcBef>
          <a:spcPct val="20000"/>
        </a:spcBef>
        <a:buFont typeface="Arial" pitchFamily="34" charset="0"/>
        <a:buChar char="•"/>
        <a:defRPr sz="17570" kern="1200">
          <a:solidFill>
            <a:schemeClr val="tx1"/>
          </a:solidFill>
          <a:latin typeface="+mn-lt"/>
          <a:ea typeface="+mn-ea"/>
          <a:cs typeface="+mn-cs"/>
        </a:defRPr>
      </a:lvl1pPr>
      <a:lvl2pPr marL="4075415" indent="-1567468" algn="l" defTabSz="5015896" rtl="0" eaLnBrk="1" latinLnBrk="0" hangingPunct="1">
        <a:spcBef>
          <a:spcPct val="20000"/>
        </a:spcBef>
        <a:buFont typeface="Arial" pitchFamily="34" charset="0"/>
        <a:buChar char="–"/>
        <a:defRPr sz="15321" kern="1200">
          <a:solidFill>
            <a:schemeClr val="tx1"/>
          </a:solidFill>
          <a:latin typeface="+mn-lt"/>
          <a:ea typeface="+mn-ea"/>
          <a:cs typeface="+mn-cs"/>
        </a:defRPr>
      </a:lvl2pPr>
      <a:lvl3pPr marL="6269869" indent="-1253974" algn="l" defTabSz="5015896" rtl="0" eaLnBrk="1" latinLnBrk="0" hangingPunct="1">
        <a:spcBef>
          <a:spcPct val="20000"/>
        </a:spcBef>
        <a:buFont typeface="Arial" pitchFamily="34" charset="0"/>
        <a:buChar char="•"/>
        <a:defRPr sz="13177" kern="1200">
          <a:solidFill>
            <a:schemeClr val="tx1"/>
          </a:solidFill>
          <a:latin typeface="+mn-lt"/>
          <a:ea typeface="+mn-ea"/>
          <a:cs typeface="+mn-cs"/>
        </a:defRPr>
      </a:lvl3pPr>
      <a:lvl4pPr marL="8777818" indent="-1253974" algn="l" defTabSz="5015896" rtl="0" eaLnBrk="1" latinLnBrk="0" hangingPunct="1">
        <a:spcBef>
          <a:spcPct val="20000"/>
        </a:spcBef>
        <a:buFont typeface="Arial" pitchFamily="34" charset="0"/>
        <a:buChar char="–"/>
        <a:defRPr sz="10927" kern="1200">
          <a:solidFill>
            <a:schemeClr val="tx1"/>
          </a:solidFill>
          <a:latin typeface="+mn-lt"/>
          <a:ea typeface="+mn-ea"/>
          <a:cs typeface="+mn-cs"/>
        </a:defRPr>
      </a:lvl4pPr>
      <a:lvl5pPr marL="11285765" indent="-1253974" algn="l" defTabSz="5015896" rtl="0" eaLnBrk="1" latinLnBrk="0" hangingPunct="1">
        <a:spcBef>
          <a:spcPct val="20000"/>
        </a:spcBef>
        <a:buFont typeface="Arial" pitchFamily="34" charset="0"/>
        <a:buChar char="»"/>
        <a:defRPr sz="10927" kern="1200">
          <a:solidFill>
            <a:schemeClr val="tx1"/>
          </a:solidFill>
          <a:latin typeface="+mn-lt"/>
          <a:ea typeface="+mn-ea"/>
          <a:cs typeface="+mn-cs"/>
        </a:defRPr>
      </a:lvl5pPr>
      <a:lvl6pPr marL="13793715" indent="-1253974" algn="l" defTabSz="5015896" rtl="0" eaLnBrk="1" latinLnBrk="0" hangingPunct="1">
        <a:spcBef>
          <a:spcPct val="20000"/>
        </a:spcBef>
        <a:buFont typeface="Arial" pitchFamily="34" charset="0"/>
        <a:buChar char="•"/>
        <a:defRPr sz="10927" kern="1200">
          <a:solidFill>
            <a:schemeClr val="tx1"/>
          </a:solidFill>
          <a:latin typeface="+mn-lt"/>
          <a:ea typeface="+mn-ea"/>
          <a:cs typeface="+mn-cs"/>
        </a:defRPr>
      </a:lvl6pPr>
      <a:lvl7pPr marL="16301661" indent="-1253974" algn="l" defTabSz="5015896" rtl="0" eaLnBrk="1" latinLnBrk="0" hangingPunct="1">
        <a:spcBef>
          <a:spcPct val="20000"/>
        </a:spcBef>
        <a:buFont typeface="Arial" pitchFamily="34" charset="0"/>
        <a:buChar char="•"/>
        <a:defRPr sz="10927" kern="1200">
          <a:solidFill>
            <a:schemeClr val="tx1"/>
          </a:solidFill>
          <a:latin typeface="+mn-lt"/>
          <a:ea typeface="+mn-ea"/>
          <a:cs typeface="+mn-cs"/>
        </a:defRPr>
      </a:lvl7pPr>
      <a:lvl8pPr marL="18809610" indent="-1253974" algn="l" defTabSz="5015896" rtl="0" eaLnBrk="1" latinLnBrk="0" hangingPunct="1">
        <a:spcBef>
          <a:spcPct val="20000"/>
        </a:spcBef>
        <a:buFont typeface="Arial" pitchFamily="34" charset="0"/>
        <a:buChar char="•"/>
        <a:defRPr sz="10927" kern="1200">
          <a:solidFill>
            <a:schemeClr val="tx1"/>
          </a:solidFill>
          <a:latin typeface="+mn-lt"/>
          <a:ea typeface="+mn-ea"/>
          <a:cs typeface="+mn-cs"/>
        </a:defRPr>
      </a:lvl8pPr>
      <a:lvl9pPr marL="21317558" indent="-1253974" algn="l" defTabSz="5015896" rtl="0" eaLnBrk="1" latinLnBrk="0" hangingPunct="1">
        <a:spcBef>
          <a:spcPct val="20000"/>
        </a:spcBef>
        <a:buFont typeface="Arial" pitchFamily="34" charset="0"/>
        <a:buChar char="•"/>
        <a:defRPr sz="10927" kern="1200">
          <a:solidFill>
            <a:schemeClr val="tx1"/>
          </a:solidFill>
          <a:latin typeface="+mn-lt"/>
          <a:ea typeface="+mn-ea"/>
          <a:cs typeface="+mn-cs"/>
        </a:defRPr>
      </a:lvl9pPr>
    </p:bodyStyle>
    <p:otherStyle>
      <a:defPPr>
        <a:defRPr lang="en-US"/>
      </a:defPPr>
      <a:lvl1pPr marL="0" algn="l" defTabSz="5015896" rtl="0" eaLnBrk="1" latinLnBrk="0" hangingPunct="1">
        <a:defRPr sz="9856" kern="1200">
          <a:solidFill>
            <a:schemeClr val="tx1"/>
          </a:solidFill>
          <a:latin typeface="+mn-lt"/>
          <a:ea typeface="+mn-ea"/>
          <a:cs typeface="+mn-cs"/>
        </a:defRPr>
      </a:lvl1pPr>
      <a:lvl2pPr marL="2507948" algn="l" defTabSz="5015896" rtl="0" eaLnBrk="1" latinLnBrk="0" hangingPunct="1">
        <a:defRPr sz="9856" kern="1200">
          <a:solidFill>
            <a:schemeClr val="tx1"/>
          </a:solidFill>
          <a:latin typeface="+mn-lt"/>
          <a:ea typeface="+mn-ea"/>
          <a:cs typeface="+mn-cs"/>
        </a:defRPr>
      </a:lvl2pPr>
      <a:lvl3pPr marL="5015896" algn="l" defTabSz="5015896" rtl="0" eaLnBrk="1" latinLnBrk="0" hangingPunct="1">
        <a:defRPr sz="9856" kern="1200">
          <a:solidFill>
            <a:schemeClr val="tx1"/>
          </a:solidFill>
          <a:latin typeface="+mn-lt"/>
          <a:ea typeface="+mn-ea"/>
          <a:cs typeface="+mn-cs"/>
        </a:defRPr>
      </a:lvl3pPr>
      <a:lvl4pPr marL="7523844" algn="l" defTabSz="5015896" rtl="0" eaLnBrk="1" latinLnBrk="0" hangingPunct="1">
        <a:defRPr sz="9856" kern="1200">
          <a:solidFill>
            <a:schemeClr val="tx1"/>
          </a:solidFill>
          <a:latin typeface="+mn-lt"/>
          <a:ea typeface="+mn-ea"/>
          <a:cs typeface="+mn-cs"/>
        </a:defRPr>
      </a:lvl4pPr>
      <a:lvl5pPr marL="10031791" algn="l" defTabSz="5015896" rtl="0" eaLnBrk="1" latinLnBrk="0" hangingPunct="1">
        <a:defRPr sz="9856" kern="1200">
          <a:solidFill>
            <a:schemeClr val="tx1"/>
          </a:solidFill>
          <a:latin typeface="+mn-lt"/>
          <a:ea typeface="+mn-ea"/>
          <a:cs typeface="+mn-cs"/>
        </a:defRPr>
      </a:lvl5pPr>
      <a:lvl6pPr marL="12539741" algn="l" defTabSz="5015896" rtl="0" eaLnBrk="1" latinLnBrk="0" hangingPunct="1">
        <a:defRPr sz="9856" kern="1200">
          <a:solidFill>
            <a:schemeClr val="tx1"/>
          </a:solidFill>
          <a:latin typeface="+mn-lt"/>
          <a:ea typeface="+mn-ea"/>
          <a:cs typeface="+mn-cs"/>
        </a:defRPr>
      </a:lvl6pPr>
      <a:lvl7pPr marL="15047688" algn="l" defTabSz="5015896" rtl="0" eaLnBrk="1" latinLnBrk="0" hangingPunct="1">
        <a:defRPr sz="9856" kern="1200">
          <a:solidFill>
            <a:schemeClr val="tx1"/>
          </a:solidFill>
          <a:latin typeface="+mn-lt"/>
          <a:ea typeface="+mn-ea"/>
          <a:cs typeface="+mn-cs"/>
        </a:defRPr>
      </a:lvl7pPr>
      <a:lvl8pPr marL="17555635" algn="l" defTabSz="5015896" rtl="0" eaLnBrk="1" latinLnBrk="0" hangingPunct="1">
        <a:defRPr sz="9856" kern="1200">
          <a:solidFill>
            <a:schemeClr val="tx1"/>
          </a:solidFill>
          <a:latin typeface="+mn-lt"/>
          <a:ea typeface="+mn-ea"/>
          <a:cs typeface="+mn-cs"/>
        </a:defRPr>
      </a:lvl8pPr>
      <a:lvl9pPr marL="20063583" algn="l" defTabSz="5015896" rtl="0" eaLnBrk="1" latinLnBrk="0" hangingPunct="1">
        <a:defRPr sz="98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2515791" cy="32918400"/>
          </a:xfrm>
          <a:prstGeom prst="rect">
            <a:avLst/>
          </a:prstGeom>
          <a:solidFill>
            <a:srgbClr val="29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56"/>
          </a:p>
        </p:txBody>
      </p:sp>
      <p:sp>
        <p:nvSpPr>
          <p:cNvPr id="5" name="Rectangle 4"/>
          <p:cNvSpPr/>
          <p:nvPr/>
        </p:nvSpPr>
        <p:spPr>
          <a:xfrm>
            <a:off x="2515791" y="13846683"/>
            <a:ext cx="684609" cy="19071718"/>
          </a:xfrm>
          <a:prstGeom prst="rect">
            <a:avLst/>
          </a:prstGeom>
          <a:solidFill>
            <a:srgbClr val="C5C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56"/>
          </a:p>
        </p:txBody>
      </p:sp>
      <p:sp>
        <p:nvSpPr>
          <p:cNvPr id="16" name="TextBox 15"/>
          <p:cNvSpPr txBox="1"/>
          <p:nvPr/>
        </p:nvSpPr>
        <p:spPr>
          <a:xfrm>
            <a:off x="3851334" y="7844135"/>
            <a:ext cx="9144000" cy="7848302"/>
          </a:xfrm>
          <a:prstGeom prst="rect">
            <a:avLst/>
          </a:prstGeom>
          <a:noFill/>
        </p:spPr>
        <p:txBody>
          <a:bodyPr wrap="square" rtlCol="0">
            <a:spAutoFit/>
          </a:bodyPr>
          <a:lstStyle/>
          <a:p>
            <a:r>
              <a:rPr lang="en-US" sz="2400" dirty="0">
                <a:latin typeface="Montserrat Light" panose="00000400000000000000" pitchFamily="50" charset="0"/>
                <a:cs typeface="Arial" pitchFamily="34" charset="0"/>
              </a:rPr>
              <a:t>Add your information, graphs and images to this section</a:t>
            </a:r>
            <a:r>
              <a:rPr lang="en-US" sz="2400" dirty="0" smtClean="0">
                <a:latin typeface="Montserrat Light" panose="00000400000000000000" pitchFamily="50" charset="0"/>
                <a:cs typeface="Arial" pitchFamily="34" charset="0"/>
              </a:rPr>
              <a:t>.</a:t>
            </a:r>
          </a:p>
          <a:p>
            <a:endParaRPr lang="en-US" sz="2400" dirty="0" smtClean="0">
              <a:latin typeface="Montserrat Light" panose="00000400000000000000" pitchFamily="50" charset="0"/>
              <a:cs typeface="Arial" pitchFamily="34" charset="0"/>
            </a:endParaRPr>
          </a:p>
          <a:p>
            <a:r>
              <a:rPr lang="en-US" sz="2400" dirty="0" smtClean="0">
                <a:latin typeface="Montserrat Light" panose="00000400000000000000" pitchFamily="50" charset="0"/>
                <a:cs typeface="Arial" pitchFamily="34" charset="0"/>
              </a:rPr>
              <a:t>An abstract is essentially a short synopsis of your project, or a trailer for a movie. The term “abstract” is used specifically for research papers where users must pay to have access to the paper, but the abstract can be read freely so the reader can determine whether the paper is worth the time or money to read. In this regard, an abstract has a subtle yet distinct difference from an introduction.</a:t>
            </a:r>
          </a:p>
          <a:p>
            <a:endParaRPr lang="en-US" sz="2400" dirty="0">
              <a:latin typeface="Montserrat Light" panose="00000400000000000000" pitchFamily="50" charset="0"/>
              <a:cs typeface="Arial" pitchFamily="34" charset="0"/>
            </a:endParaRPr>
          </a:p>
          <a:p>
            <a:r>
              <a:rPr lang="en-US" sz="2400" dirty="0" smtClean="0">
                <a:latin typeface="Montserrat Light" panose="00000400000000000000" pitchFamily="50" charset="0"/>
                <a:cs typeface="Arial" pitchFamily="34" charset="0"/>
              </a:rPr>
              <a:t>As it relates to our projects, why I am having us write and include abstracts on our STEAM posters is because:</a:t>
            </a:r>
          </a:p>
          <a:p>
            <a:pPr marL="457200" indent="-457200">
              <a:buAutoNum type="arabicPeriod"/>
            </a:pPr>
            <a:r>
              <a:rPr lang="en-US" sz="2400" dirty="0" smtClean="0">
                <a:latin typeface="Montserrat Light" panose="00000400000000000000" pitchFamily="50" charset="0"/>
                <a:cs typeface="Arial" pitchFamily="34" charset="0"/>
              </a:rPr>
              <a:t>It’s a good term to know and be familiar with</a:t>
            </a:r>
          </a:p>
          <a:p>
            <a:pPr marL="457200" indent="-457200">
              <a:buAutoNum type="arabicPeriod"/>
            </a:pPr>
            <a:r>
              <a:rPr lang="en-US" sz="2400" dirty="0" smtClean="0">
                <a:latin typeface="Montserrat Light" panose="00000400000000000000" pitchFamily="50" charset="0"/>
                <a:cs typeface="Arial" pitchFamily="34" charset="0"/>
              </a:rPr>
              <a:t>While we are all familiar with our projects, guests at the STEAM symposium will not be. Our projects have a penchant for the unusual, so that guest seeing the word “abstract” and reading a paragraph is helpful for their understanding</a:t>
            </a:r>
          </a:p>
          <a:p>
            <a:pPr marL="457200" indent="-457200">
              <a:buAutoNum type="arabicPeriod"/>
            </a:pPr>
            <a:r>
              <a:rPr lang="en-US" sz="2400" dirty="0" smtClean="0">
                <a:latin typeface="Montserrat Light" panose="00000400000000000000" pitchFamily="50" charset="0"/>
                <a:cs typeface="Arial" pitchFamily="34" charset="0"/>
              </a:rPr>
              <a:t>Abstracts will need to be written by April 28</a:t>
            </a:r>
            <a:r>
              <a:rPr lang="en-US" sz="2400" baseline="30000" dirty="0" smtClean="0">
                <a:latin typeface="Montserrat Light" panose="00000400000000000000" pitchFamily="50" charset="0"/>
                <a:cs typeface="Arial" pitchFamily="34" charset="0"/>
              </a:rPr>
              <a:t>th</a:t>
            </a:r>
            <a:r>
              <a:rPr lang="en-US" sz="2400" dirty="0" smtClean="0">
                <a:latin typeface="Montserrat Light" panose="00000400000000000000" pitchFamily="50" charset="0"/>
                <a:cs typeface="Arial" pitchFamily="34" charset="0"/>
              </a:rPr>
              <a:t> for all projects to be submitted in the STEAM magazine. Writing it now kills two birds with one stone</a:t>
            </a:r>
          </a:p>
        </p:txBody>
      </p:sp>
      <p:sp>
        <p:nvSpPr>
          <p:cNvPr id="12" name="Text Placeholder 5">
            <a:extLst>
              <a:ext uri="{FF2B5EF4-FFF2-40B4-BE49-F238E27FC236}">
                <a16:creationId xmlns:a16="http://schemas.microsoft.com/office/drawing/2014/main" id="{DD6866F3-BE58-4692-9185-623520B88C81}"/>
              </a:ext>
            </a:extLst>
          </p:cNvPr>
          <p:cNvSpPr txBox="1"/>
          <p:nvPr/>
        </p:nvSpPr>
        <p:spPr>
          <a:xfrm>
            <a:off x="3851334" y="979696"/>
            <a:ext cx="39187760" cy="3147192"/>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defTabSz="4029542">
              <a:spcBef>
                <a:spcPct val="20000"/>
              </a:spcBef>
              <a:defRPr/>
            </a:pPr>
            <a:r>
              <a:rPr lang="en-US" sz="8500" dirty="0">
                <a:solidFill>
                  <a:schemeClr val="tx1"/>
                </a:solidFill>
                <a:latin typeface="Libre Baskerville" panose="02000000000000000000" pitchFamily="2" charset="0"/>
              </a:rPr>
              <a:t>This Scientific Poster Template Is Provided By </a:t>
            </a:r>
            <a:r>
              <a:rPr lang="en-US" sz="8500" dirty="0" err="1">
                <a:solidFill>
                  <a:schemeClr val="tx1"/>
                </a:solidFill>
                <a:latin typeface="Libre Baskerville" panose="02000000000000000000" pitchFamily="2" charset="0"/>
              </a:rPr>
              <a:t>MakeSigns</a:t>
            </a:r>
            <a:endParaRPr lang="en-US" sz="8500" dirty="0">
              <a:solidFill>
                <a:schemeClr val="tx1"/>
              </a:solidFill>
              <a:latin typeface="Libre Baskerville" panose="02000000000000000000" pitchFamily="2" charset="0"/>
            </a:endParaRPr>
          </a:p>
          <a:p>
            <a:pPr defTabSz="4029542">
              <a:spcBef>
                <a:spcPct val="20000"/>
              </a:spcBef>
              <a:defRPr/>
            </a:pPr>
            <a:r>
              <a:rPr lang="en-US" sz="8500" dirty="0">
                <a:solidFill>
                  <a:schemeClr val="tx1"/>
                </a:solidFill>
                <a:latin typeface="Libre Baskerville" panose="02000000000000000000" pitchFamily="2" charset="0"/>
              </a:rPr>
              <a:t>Enter A Title And Add Logos To Your Poster</a:t>
            </a:r>
          </a:p>
        </p:txBody>
      </p:sp>
      <p:sp>
        <p:nvSpPr>
          <p:cNvPr id="13" name="Text Placeholder 5">
            <a:extLst>
              <a:ext uri="{FF2B5EF4-FFF2-40B4-BE49-F238E27FC236}">
                <a16:creationId xmlns:a16="http://schemas.microsoft.com/office/drawing/2014/main" id="{93D5F690-2108-4FD7-A708-326C08E837B7}"/>
              </a:ext>
            </a:extLst>
          </p:cNvPr>
          <p:cNvSpPr txBox="1"/>
          <p:nvPr/>
        </p:nvSpPr>
        <p:spPr>
          <a:xfrm>
            <a:off x="3851334" y="4192234"/>
            <a:ext cx="39187760" cy="1895904"/>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5600">
                <a:solidFill>
                  <a:schemeClr val="tx1"/>
                </a:solidFill>
                <a:latin typeface="Montserrat Light" panose="00000400000000000000" pitchFamily="50" charset="0"/>
                <a:cs typeface="Arial" pitchFamily="34" charset="0"/>
              </a:rPr>
              <a:t>Add Author Names and Information</a:t>
            </a:r>
          </a:p>
          <a:p>
            <a:pPr>
              <a:defRPr/>
            </a:pPr>
            <a:r>
              <a:rPr lang="en-US" sz="5600">
                <a:solidFill>
                  <a:schemeClr val="tx1"/>
                </a:solidFill>
                <a:latin typeface="Montserrat Light" panose="00000400000000000000" pitchFamily="50" charset="0"/>
                <a:cs typeface="Arial" pitchFamily="34" charset="0"/>
              </a:rPr>
              <a:t>Include University or Department Names if Needed</a:t>
            </a:r>
          </a:p>
        </p:txBody>
      </p:sp>
      <p:sp>
        <p:nvSpPr>
          <p:cNvPr id="17" name="TextBox 16">
            <a:extLst>
              <a:ext uri="{FF2B5EF4-FFF2-40B4-BE49-F238E27FC236}">
                <a16:creationId xmlns:a16="http://schemas.microsoft.com/office/drawing/2014/main" id="{2FE27EB9-A5BF-4553-A91F-6833EA2E46C9}"/>
              </a:ext>
            </a:extLst>
          </p:cNvPr>
          <p:cNvSpPr txBox="1"/>
          <p:nvPr/>
        </p:nvSpPr>
        <p:spPr>
          <a:xfrm>
            <a:off x="3851332" y="21640800"/>
            <a:ext cx="10398068" cy="4893647"/>
          </a:xfrm>
          <a:prstGeom prst="rect">
            <a:avLst/>
          </a:prstGeom>
          <a:noFill/>
        </p:spPr>
        <p:txBody>
          <a:bodyPr wrap="square" rtlCol="0">
            <a:spAutoFit/>
          </a:bodyPr>
          <a:lstStyle/>
          <a:p>
            <a:r>
              <a:rPr lang="en-US" sz="2400" dirty="0">
                <a:latin typeface="Montserrat Light" panose="00000400000000000000" pitchFamily="50" charset="0"/>
                <a:cs typeface="Arial" pitchFamily="34" charset="0"/>
              </a:rPr>
              <a:t>Add your information, graphs and images to this </a:t>
            </a:r>
            <a:r>
              <a:rPr lang="en-US" sz="2400" dirty="0" smtClean="0">
                <a:latin typeface="Montserrat Light" panose="00000400000000000000" pitchFamily="50" charset="0"/>
                <a:cs typeface="Arial" pitchFamily="34" charset="0"/>
              </a:rPr>
              <a:t>section.</a:t>
            </a:r>
          </a:p>
          <a:p>
            <a:endParaRPr lang="en-US" sz="2400" dirty="0">
              <a:latin typeface="Montserrat Light" panose="00000400000000000000" pitchFamily="50" charset="0"/>
              <a:cs typeface="Arial" pitchFamily="34" charset="0"/>
            </a:endParaRPr>
          </a:p>
          <a:p>
            <a:r>
              <a:rPr lang="en-US" sz="2400" dirty="0" smtClean="0">
                <a:latin typeface="Montserrat Light" panose="00000400000000000000" pitchFamily="50" charset="0"/>
                <a:cs typeface="Arial" pitchFamily="34" charset="0"/>
              </a:rPr>
              <a:t>STEAM is kind-of the whole point of this symposium, so lets give it a shout out on our posters. To accomplish this I would:</a:t>
            </a:r>
          </a:p>
          <a:p>
            <a:pPr marL="457200" indent="-457200">
              <a:buFont typeface="+mj-lt"/>
              <a:buAutoNum type="arabicPeriod"/>
            </a:pPr>
            <a:r>
              <a:rPr lang="en-US" sz="2400" dirty="0">
                <a:latin typeface="Montserrat Light" panose="00000400000000000000" pitchFamily="50" charset="0"/>
                <a:cs typeface="Arial" pitchFamily="34" charset="0"/>
              </a:rPr>
              <a:t>Include a bullet listing in this section of “Primary Subject: _____” and a rational as well as Cross Curricular Subject: _____” and a rational. You can have multiple primary subjects and multiple cross curricular subjects, the more the </a:t>
            </a:r>
            <a:r>
              <a:rPr lang="en-US" sz="2400" dirty="0" smtClean="0">
                <a:latin typeface="Montserrat Light" panose="00000400000000000000" pitchFamily="50" charset="0"/>
                <a:cs typeface="Arial" pitchFamily="34" charset="0"/>
              </a:rPr>
              <a:t>merrier</a:t>
            </a:r>
          </a:p>
          <a:p>
            <a:pPr marL="457200" indent="-457200">
              <a:buFont typeface="+mj-lt"/>
              <a:buAutoNum type="arabicPeriod"/>
            </a:pPr>
            <a:r>
              <a:rPr lang="en-US" sz="2400" dirty="0" smtClean="0">
                <a:latin typeface="Montserrat Light" panose="00000400000000000000" pitchFamily="50" charset="0"/>
                <a:cs typeface="Arial" pitchFamily="34" charset="0"/>
              </a:rPr>
              <a:t>Make a </a:t>
            </a:r>
            <a:r>
              <a:rPr lang="en-US" sz="2400" dirty="0" err="1" smtClean="0">
                <a:latin typeface="Montserrat Light" panose="00000400000000000000" pitchFamily="50" charset="0"/>
                <a:cs typeface="Arial" pitchFamily="34" charset="0"/>
              </a:rPr>
              <a:t>venn</a:t>
            </a:r>
            <a:r>
              <a:rPr lang="en-US" sz="2400" dirty="0" smtClean="0">
                <a:latin typeface="Montserrat Light" panose="00000400000000000000" pitchFamily="50" charset="0"/>
                <a:cs typeface="Arial" pitchFamily="34" charset="0"/>
              </a:rPr>
              <a:t> diagram similar to the one below. Admin loves this picture. </a:t>
            </a:r>
            <a:r>
              <a:rPr lang="en-US" sz="2400" dirty="0">
                <a:latin typeface="Montserrat Light" panose="00000400000000000000" pitchFamily="50" charset="0"/>
                <a:cs typeface="Arial" pitchFamily="34" charset="0"/>
              </a:rPr>
              <a:t>. If </a:t>
            </a:r>
            <a:r>
              <a:rPr lang="en-US" sz="2400" dirty="0" smtClean="0">
                <a:latin typeface="Montserrat Light" panose="00000400000000000000" pitchFamily="50" charset="0"/>
                <a:cs typeface="Arial" pitchFamily="34" charset="0"/>
              </a:rPr>
              <a:t>the </a:t>
            </a:r>
            <a:r>
              <a:rPr lang="en-US" sz="2400" dirty="0" err="1" smtClean="0">
                <a:latin typeface="Montserrat Light" panose="00000400000000000000" pitchFamily="50" charset="0"/>
                <a:cs typeface="Arial" pitchFamily="34" charset="0"/>
              </a:rPr>
              <a:t>venn</a:t>
            </a:r>
            <a:r>
              <a:rPr lang="en-US" sz="2400" dirty="0" smtClean="0">
                <a:latin typeface="Montserrat Light" panose="00000400000000000000" pitchFamily="50" charset="0"/>
                <a:cs typeface="Arial" pitchFamily="34" charset="0"/>
              </a:rPr>
              <a:t> diagram makes the list from #1 seem redundant than just do the </a:t>
            </a:r>
            <a:r>
              <a:rPr lang="en-US" sz="2400" dirty="0" err="1" smtClean="0">
                <a:latin typeface="Montserrat Light" panose="00000400000000000000" pitchFamily="50" charset="0"/>
                <a:cs typeface="Arial" pitchFamily="34" charset="0"/>
              </a:rPr>
              <a:t>venn</a:t>
            </a:r>
            <a:r>
              <a:rPr lang="en-US" sz="2400" smtClean="0">
                <a:latin typeface="Montserrat Light" panose="00000400000000000000" pitchFamily="50" charset="0"/>
                <a:cs typeface="Arial" pitchFamily="34" charset="0"/>
              </a:rPr>
              <a:t> diagram</a:t>
            </a:r>
            <a:endParaRPr lang="en-US" sz="2400" dirty="0">
              <a:latin typeface="Montserrat Light" panose="00000400000000000000" pitchFamily="50" charset="0"/>
              <a:cs typeface="Arial" pitchFamily="34" charset="0"/>
            </a:endParaRPr>
          </a:p>
          <a:p>
            <a:pPr marL="457200" indent="-457200">
              <a:buFont typeface="+mj-lt"/>
              <a:buAutoNum type="arabicPeriod"/>
            </a:pPr>
            <a:endParaRPr lang="en-US" sz="2400" dirty="0" smtClean="0">
              <a:latin typeface="Montserrat Light" panose="00000400000000000000" pitchFamily="50" charset="0"/>
              <a:cs typeface="Arial" pitchFamily="34" charset="0"/>
            </a:endParaRPr>
          </a:p>
          <a:p>
            <a:pPr marL="457200" indent="-457200">
              <a:buFont typeface="+mj-lt"/>
              <a:buAutoNum type="arabicPeriod"/>
            </a:pPr>
            <a:endParaRPr lang="en-US" sz="2400" dirty="0" smtClean="0">
              <a:latin typeface="Montserrat Light" panose="00000400000000000000" pitchFamily="50" charset="0"/>
              <a:cs typeface="Arial" pitchFamily="34" charset="0"/>
            </a:endParaRPr>
          </a:p>
        </p:txBody>
      </p:sp>
      <p:sp>
        <p:nvSpPr>
          <p:cNvPr id="21" name="TextBox 20">
            <a:extLst>
              <a:ext uri="{FF2B5EF4-FFF2-40B4-BE49-F238E27FC236}">
                <a16:creationId xmlns:a16="http://schemas.microsoft.com/office/drawing/2014/main" id="{40415A4C-7811-4E6E-91B9-237C268F151F}"/>
              </a:ext>
            </a:extLst>
          </p:cNvPr>
          <p:cNvSpPr txBox="1"/>
          <p:nvPr/>
        </p:nvSpPr>
        <p:spPr>
          <a:xfrm>
            <a:off x="16459200" y="8305801"/>
            <a:ext cx="15773400" cy="5632311"/>
          </a:xfrm>
          <a:prstGeom prst="rect">
            <a:avLst/>
          </a:prstGeom>
          <a:noFill/>
        </p:spPr>
        <p:txBody>
          <a:bodyPr wrap="square" rtlCol="0">
            <a:spAutoFit/>
          </a:bodyPr>
          <a:lstStyle/>
          <a:p>
            <a:r>
              <a:rPr lang="en-US" sz="2400" dirty="0" smtClean="0">
                <a:latin typeface="Montserrat Light" panose="00000400000000000000" pitchFamily="50" charset="0"/>
                <a:cs typeface="Arial" pitchFamily="34" charset="0"/>
              </a:rPr>
              <a:t>Add your information, graphs and images to this section.</a:t>
            </a:r>
          </a:p>
          <a:p>
            <a:endParaRPr lang="en-US" sz="2400" dirty="0">
              <a:latin typeface="Montserrat Light" panose="00000400000000000000" pitchFamily="50" charset="0"/>
              <a:cs typeface="Arial" pitchFamily="34" charset="0"/>
            </a:endParaRPr>
          </a:p>
          <a:p>
            <a:r>
              <a:rPr lang="en-US" sz="2400" dirty="0" smtClean="0">
                <a:latin typeface="Montserrat Light" panose="00000400000000000000" pitchFamily="50" charset="0"/>
                <a:cs typeface="Arial" pitchFamily="34" charset="0"/>
              </a:rPr>
              <a:t>You don’t need to include the engineering design process on your portfolio, but I highly recommend it as it is an easy way to show the progression or “story” of your project and because we have all put in some degree of effort to document the EDP for our projects on our portfolios. And remember, this is a poster and not a paper; we want our posters to be eye-catching so lean more towards </a:t>
            </a:r>
            <a:r>
              <a:rPr lang="en-US" sz="2400" dirty="0" smtClean="0">
                <a:latin typeface="Montserrat Light" panose="00000400000000000000" pitchFamily="50" charset="0"/>
                <a:cs typeface="Arial" pitchFamily="34" charset="0"/>
              </a:rPr>
              <a:t>pictures/graphs/tables and limit blocks of text to being no more than a paragraph at a time. </a:t>
            </a:r>
          </a:p>
          <a:p>
            <a:endParaRPr lang="en-US" sz="2400" dirty="0">
              <a:latin typeface="Montserrat Light" panose="00000400000000000000" pitchFamily="50" charset="0"/>
              <a:cs typeface="Arial" pitchFamily="34" charset="0"/>
            </a:endParaRPr>
          </a:p>
          <a:p>
            <a:r>
              <a:rPr lang="en-US" sz="2400" dirty="0" smtClean="0">
                <a:latin typeface="Montserrat Light" panose="00000400000000000000" pitchFamily="50" charset="0"/>
                <a:cs typeface="Arial" pitchFamily="34" charset="0"/>
              </a:rPr>
              <a:t>While you are more than welcome to design your poster however you wish, how I would do it would be to include one of the Engineering Design Process graphics I included below (or choose a different EDP, there are dozens of variations you can find on the Google-machine), write a short explanation for each step, then paste in pictures/Gantt-Charts/research/more-pictures/tables/graphics/even-more-pictures in accompaniment with each step. The reason I might use the 5-step EDP here as opposed to the 8-step one which our portfolio rubrics are modeled after is because of space. Trying to jam eight headings into here might get a bit cluttered, but do whatever you think is best for your project.</a:t>
            </a:r>
            <a:endParaRPr lang="en-US" sz="2400" dirty="0">
              <a:latin typeface="Montserrat Light" panose="00000400000000000000" pitchFamily="50" charset="0"/>
              <a:cs typeface="Arial" pitchFamily="34" charset="0"/>
            </a:endParaRPr>
          </a:p>
        </p:txBody>
      </p:sp>
      <p:sp>
        <p:nvSpPr>
          <p:cNvPr id="25" name="TextBox 24">
            <a:extLst>
              <a:ext uri="{FF2B5EF4-FFF2-40B4-BE49-F238E27FC236}">
                <a16:creationId xmlns:a16="http://schemas.microsoft.com/office/drawing/2014/main" id="{9386AC69-53F3-4FF0-853A-E13035C8A45B}"/>
              </a:ext>
            </a:extLst>
          </p:cNvPr>
          <p:cNvSpPr txBox="1"/>
          <p:nvPr/>
        </p:nvSpPr>
        <p:spPr>
          <a:xfrm>
            <a:off x="34170035" y="7844135"/>
            <a:ext cx="9144000" cy="4524315"/>
          </a:xfrm>
          <a:prstGeom prst="rect">
            <a:avLst/>
          </a:prstGeom>
          <a:noFill/>
        </p:spPr>
        <p:txBody>
          <a:bodyPr wrap="square" rtlCol="0">
            <a:spAutoFit/>
          </a:bodyPr>
          <a:lstStyle/>
          <a:p>
            <a:r>
              <a:rPr lang="en-US" sz="2400" dirty="0">
                <a:latin typeface="Montserrat Light" panose="00000400000000000000" pitchFamily="50" charset="0"/>
                <a:cs typeface="Arial" pitchFamily="34" charset="0"/>
              </a:rPr>
              <a:t>Add your information, graphs and images to this section</a:t>
            </a:r>
            <a:r>
              <a:rPr lang="en-US" sz="2400" dirty="0" smtClean="0">
                <a:latin typeface="Montserrat Light" panose="00000400000000000000" pitchFamily="50" charset="0"/>
                <a:cs typeface="Arial" pitchFamily="34" charset="0"/>
              </a:rPr>
              <a:t>.</a:t>
            </a:r>
          </a:p>
          <a:p>
            <a:endParaRPr lang="en-US" sz="2400" dirty="0">
              <a:latin typeface="Montserrat Light" panose="00000400000000000000" pitchFamily="50" charset="0"/>
              <a:cs typeface="Arial" pitchFamily="34" charset="0"/>
            </a:endParaRPr>
          </a:p>
          <a:p>
            <a:r>
              <a:rPr lang="en-US" sz="2400" dirty="0" smtClean="0">
                <a:latin typeface="Montserrat Light" panose="00000400000000000000" pitchFamily="50" charset="0"/>
                <a:cs typeface="Arial" pitchFamily="34" charset="0"/>
              </a:rPr>
              <a:t>You may think this section is somewhat redundant to part of the Engineering Design Process section, and </a:t>
            </a:r>
            <a:r>
              <a:rPr lang="en-US" sz="2400" dirty="0" smtClean="0">
                <a:latin typeface="Montserrat Light" panose="00000400000000000000" pitchFamily="50" charset="0"/>
                <a:cs typeface="Arial" pitchFamily="34" charset="0"/>
              </a:rPr>
              <a:t>you wouldn’t be entirely wrong. In fact, if you want to just delete this section and just cover the final product in the EDP section that is 100% fine. From a on-lookers perspective, however, it is nice to see a heading that says “Results” and then to see pictures of the final result and a few words/a paragraph on the result. To distinguish between the EDP section and the results section, think of the EDP as being more about the process and this section about the product.</a:t>
            </a:r>
            <a:endParaRPr lang="en-US" sz="2400" dirty="0">
              <a:latin typeface="Montserrat Light" panose="00000400000000000000" pitchFamily="50" charset="0"/>
              <a:cs typeface="Arial" pitchFamily="34" charset="0"/>
            </a:endParaRPr>
          </a:p>
        </p:txBody>
      </p:sp>
      <p:sp>
        <p:nvSpPr>
          <p:cNvPr id="33" name="TextBox 32">
            <a:extLst>
              <a:ext uri="{FF2B5EF4-FFF2-40B4-BE49-F238E27FC236}">
                <a16:creationId xmlns:a16="http://schemas.microsoft.com/office/drawing/2014/main" id="{CF92A9E1-B3E8-4FB2-A910-4B8466EE5979}"/>
              </a:ext>
            </a:extLst>
          </p:cNvPr>
          <p:cNvSpPr txBox="1"/>
          <p:nvPr/>
        </p:nvSpPr>
        <p:spPr>
          <a:xfrm>
            <a:off x="34154794" y="21640799"/>
            <a:ext cx="9144000" cy="3046988"/>
          </a:xfrm>
          <a:prstGeom prst="rect">
            <a:avLst/>
          </a:prstGeom>
          <a:noFill/>
        </p:spPr>
        <p:txBody>
          <a:bodyPr wrap="square" rtlCol="0">
            <a:spAutoFit/>
          </a:bodyPr>
          <a:lstStyle/>
          <a:p>
            <a:r>
              <a:rPr lang="en-US" sz="2400" dirty="0">
                <a:latin typeface="Montserrat Light" panose="00000400000000000000" pitchFamily="50" charset="0"/>
                <a:cs typeface="Arial" pitchFamily="34" charset="0"/>
              </a:rPr>
              <a:t>Add your information, graphs and images to this section</a:t>
            </a:r>
            <a:r>
              <a:rPr lang="en-US" sz="2400" dirty="0" smtClean="0">
                <a:latin typeface="Montserrat Light" panose="00000400000000000000" pitchFamily="50" charset="0"/>
                <a:cs typeface="Arial" pitchFamily="34" charset="0"/>
              </a:rPr>
              <a:t>.</a:t>
            </a:r>
          </a:p>
          <a:p>
            <a:endParaRPr lang="en-US" sz="2400" dirty="0">
              <a:latin typeface="Montserrat Light" panose="00000400000000000000" pitchFamily="50" charset="0"/>
              <a:cs typeface="Arial" pitchFamily="34" charset="0"/>
            </a:endParaRPr>
          </a:p>
          <a:p>
            <a:r>
              <a:rPr lang="en-US" sz="2400" dirty="0" smtClean="0">
                <a:latin typeface="Montserrat Light" panose="00000400000000000000" pitchFamily="50" charset="0"/>
                <a:cs typeface="Arial" pitchFamily="34" charset="0"/>
              </a:rPr>
              <a:t>Especially because many of our projects still have work to do and because we many of us may have learned something along the way, this section is important to include. I think a paragraph here is a sufficient way to address these topics and to figuratively put a bow on our poster.  </a:t>
            </a:r>
            <a:endParaRPr lang="en-US" sz="2400" dirty="0">
              <a:latin typeface="Montserrat Light" panose="00000400000000000000" pitchFamily="50" charset="0"/>
              <a:cs typeface="Arial" pitchFamily="34" charset="0"/>
            </a:endParaRPr>
          </a:p>
        </p:txBody>
      </p:sp>
      <p:sp>
        <p:nvSpPr>
          <p:cNvPr id="19" name="TextBox 18">
            <a:extLst>
              <a:ext uri="{FF2B5EF4-FFF2-40B4-BE49-F238E27FC236}">
                <a16:creationId xmlns:a16="http://schemas.microsoft.com/office/drawing/2014/main" id="{E3E73F1E-CAB3-4428-904F-B8DC0CFEE87C}"/>
              </a:ext>
            </a:extLst>
          </p:cNvPr>
          <p:cNvSpPr txBox="1"/>
          <p:nvPr/>
        </p:nvSpPr>
        <p:spPr>
          <a:xfrm>
            <a:off x="4267200" y="6882790"/>
            <a:ext cx="8728132" cy="646331"/>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82880" rtlCol="0">
            <a:spAutoFit/>
          </a:bodyPr>
          <a:lstStyle/>
          <a:p>
            <a:pPr defTabSz="4702588">
              <a:defRPr/>
            </a:pPr>
            <a:r>
              <a:rPr lang="en-US" sz="3600" dirty="0" smtClean="0">
                <a:solidFill>
                  <a:srgbClr val="6FB747"/>
                </a:solidFill>
                <a:latin typeface="Libre Baskerville" panose="02000000000000000000" pitchFamily="2" charset="0"/>
              </a:rPr>
              <a:t>Abstract</a:t>
            </a:r>
            <a:endParaRPr lang="en-US" sz="3600" dirty="0">
              <a:solidFill>
                <a:srgbClr val="6FB747"/>
              </a:solidFill>
              <a:latin typeface="Libre Baskerville" panose="02000000000000000000" pitchFamily="2" charset="0"/>
            </a:endParaRPr>
          </a:p>
        </p:txBody>
      </p:sp>
      <p:sp>
        <p:nvSpPr>
          <p:cNvPr id="23" name="TextBox 22">
            <a:extLst>
              <a:ext uri="{FF2B5EF4-FFF2-40B4-BE49-F238E27FC236}">
                <a16:creationId xmlns:a16="http://schemas.microsoft.com/office/drawing/2014/main" id="{FCF73C52-E8E5-4F42-BD28-8256F0C1D65E}"/>
              </a:ext>
            </a:extLst>
          </p:cNvPr>
          <p:cNvSpPr txBox="1"/>
          <p:nvPr/>
        </p:nvSpPr>
        <p:spPr>
          <a:xfrm>
            <a:off x="4267200" y="20262497"/>
            <a:ext cx="8728132" cy="646331"/>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82880" rtlCol="0">
            <a:spAutoFit/>
          </a:bodyPr>
          <a:lstStyle/>
          <a:p>
            <a:pPr defTabSz="4702588">
              <a:defRPr/>
            </a:pPr>
            <a:r>
              <a:rPr lang="en-US" sz="3600" dirty="0" smtClean="0">
                <a:solidFill>
                  <a:srgbClr val="6FB747"/>
                </a:solidFill>
                <a:latin typeface="Libre Baskerville" panose="02000000000000000000" pitchFamily="2" charset="0"/>
              </a:rPr>
              <a:t>STEAM</a:t>
            </a:r>
            <a:endParaRPr lang="en-US" sz="3600" dirty="0">
              <a:solidFill>
                <a:srgbClr val="6FB747"/>
              </a:solidFill>
              <a:latin typeface="Libre Baskerville" panose="02000000000000000000" pitchFamily="2" charset="0"/>
            </a:endParaRPr>
          </a:p>
        </p:txBody>
      </p:sp>
      <p:sp>
        <p:nvSpPr>
          <p:cNvPr id="24" name="TextBox 23">
            <a:extLst>
              <a:ext uri="{FF2B5EF4-FFF2-40B4-BE49-F238E27FC236}">
                <a16:creationId xmlns:a16="http://schemas.microsoft.com/office/drawing/2014/main" id="{CD858780-4102-416E-A83A-B134E40A2291}"/>
              </a:ext>
            </a:extLst>
          </p:cNvPr>
          <p:cNvSpPr txBox="1"/>
          <p:nvPr/>
        </p:nvSpPr>
        <p:spPr>
          <a:xfrm>
            <a:off x="20611960" y="7197804"/>
            <a:ext cx="8728132" cy="646331"/>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82880" rtlCol="0">
            <a:spAutoFit/>
          </a:bodyPr>
          <a:lstStyle/>
          <a:p>
            <a:pPr defTabSz="4702588">
              <a:defRPr/>
            </a:pPr>
            <a:r>
              <a:rPr lang="en-US" sz="3600" dirty="0" smtClean="0">
                <a:solidFill>
                  <a:srgbClr val="6FB747"/>
                </a:solidFill>
                <a:latin typeface="Libre Baskerville" panose="02000000000000000000" pitchFamily="2" charset="0"/>
              </a:rPr>
              <a:t>Engineering Design Process</a:t>
            </a:r>
            <a:endParaRPr lang="en-US" sz="3600" dirty="0">
              <a:solidFill>
                <a:srgbClr val="6FB747"/>
              </a:solidFill>
              <a:latin typeface="Libre Baskerville" panose="02000000000000000000" pitchFamily="2" charset="0"/>
            </a:endParaRPr>
          </a:p>
        </p:txBody>
      </p:sp>
      <p:sp>
        <p:nvSpPr>
          <p:cNvPr id="27" name="TextBox 26">
            <a:extLst>
              <a:ext uri="{FF2B5EF4-FFF2-40B4-BE49-F238E27FC236}">
                <a16:creationId xmlns:a16="http://schemas.microsoft.com/office/drawing/2014/main" id="{7AD6EE76-6ABA-40F6-BC41-B86C00AB9E11}"/>
              </a:ext>
            </a:extLst>
          </p:cNvPr>
          <p:cNvSpPr txBox="1"/>
          <p:nvPr/>
        </p:nvSpPr>
        <p:spPr>
          <a:xfrm>
            <a:off x="34570662" y="6882790"/>
            <a:ext cx="8728132" cy="646331"/>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82880" rtlCol="0">
            <a:spAutoFit/>
          </a:bodyPr>
          <a:lstStyle/>
          <a:p>
            <a:pPr defTabSz="4702588">
              <a:defRPr/>
            </a:pPr>
            <a:r>
              <a:rPr lang="en-US" sz="3600" dirty="0" smtClean="0">
                <a:solidFill>
                  <a:srgbClr val="6FB747"/>
                </a:solidFill>
                <a:latin typeface="Libre Baskerville" panose="02000000000000000000" pitchFamily="2" charset="0"/>
              </a:rPr>
              <a:t>Results/Conclusion</a:t>
            </a:r>
            <a:endParaRPr lang="en-US" sz="3600" dirty="0">
              <a:solidFill>
                <a:srgbClr val="6FB747"/>
              </a:solidFill>
              <a:latin typeface="Libre Baskerville" panose="02000000000000000000" pitchFamily="2" charset="0"/>
            </a:endParaRPr>
          </a:p>
        </p:txBody>
      </p:sp>
      <p:sp>
        <p:nvSpPr>
          <p:cNvPr id="28" name="TextBox 27">
            <a:extLst>
              <a:ext uri="{FF2B5EF4-FFF2-40B4-BE49-F238E27FC236}">
                <a16:creationId xmlns:a16="http://schemas.microsoft.com/office/drawing/2014/main" id="{3D6897C5-3039-4328-A139-0038374FD621}"/>
              </a:ext>
            </a:extLst>
          </p:cNvPr>
          <p:cNvSpPr txBox="1"/>
          <p:nvPr/>
        </p:nvSpPr>
        <p:spPr>
          <a:xfrm>
            <a:off x="34585903" y="20262497"/>
            <a:ext cx="8728132" cy="1200329"/>
          </a:xfrm>
          <a:prstGeom prst="rect">
            <a:avLst/>
          </a:prstGeom>
          <a:ln>
            <a:noFill/>
          </a:ln>
          <a:effectLst>
            <a:outerShdw dist="317500" dir="10800000" algn="tl" rotWithShape="0">
              <a:srgbClr val="294D6D"/>
            </a:outerShdw>
          </a:effectLst>
        </p:spPr>
        <p:style>
          <a:lnRef idx="2">
            <a:schemeClr val="dk1"/>
          </a:lnRef>
          <a:fillRef idx="1">
            <a:schemeClr val="lt1"/>
          </a:fillRef>
          <a:effectRef idx="0">
            <a:schemeClr val="dk1"/>
          </a:effectRef>
          <a:fontRef idx="minor">
            <a:schemeClr val="dk1"/>
          </a:fontRef>
        </p:style>
        <p:txBody>
          <a:bodyPr wrap="square" lIns="182880" rtlCol="0">
            <a:spAutoFit/>
          </a:bodyPr>
          <a:lstStyle/>
          <a:p>
            <a:pPr defTabSz="4702588">
              <a:defRPr/>
            </a:pPr>
            <a:r>
              <a:rPr lang="en-US" sz="3600" dirty="0" smtClean="0">
                <a:solidFill>
                  <a:srgbClr val="6FB747"/>
                </a:solidFill>
                <a:latin typeface="Libre Baskerville" panose="02000000000000000000" pitchFamily="2" charset="0"/>
              </a:rPr>
              <a:t>Future Steps &amp; What we Learned for Next Time</a:t>
            </a:r>
            <a:endParaRPr lang="en-US" sz="3600" dirty="0">
              <a:solidFill>
                <a:srgbClr val="6FB747"/>
              </a:solidFill>
              <a:latin typeface="Libre Baskerville" panose="02000000000000000000" pitchFamily="2" charset="0"/>
            </a:endParaRPr>
          </a:p>
        </p:txBody>
      </p:sp>
      <p:grpSp>
        <p:nvGrpSpPr>
          <p:cNvPr id="8" name="Group 7"/>
          <p:cNvGrpSpPr/>
          <p:nvPr/>
        </p:nvGrpSpPr>
        <p:grpSpPr>
          <a:xfrm>
            <a:off x="17525999" y="34416146"/>
            <a:ext cx="10523261" cy="11075253"/>
            <a:chOff x="18945315" y="16654163"/>
            <a:chExt cx="9693185" cy="9876310"/>
          </a:xfrm>
          <a:solidFill>
            <a:schemeClr val="tx2">
              <a:alpha val="25000"/>
            </a:schemeClr>
          </a:solidFill>
        </p:grpSpPr>
        <p:sp>
          <p:nvSpPr>
            <p:cNvPr id="18" name="Oval 17"/>
            <p:cNvSpPr/>
            <p:nvPr/>
          </p:nvSpPr>
          <p:spPr>
            <a:xfrm>
              <a:off x="18945315" y="18589287"/>
              <a:ext cx="2308798" cy="2744312"/>
            </a:xfrm>
            <a:prstGeom prst="ellipse">
              <a:avLst/>
            </a:prstGeom>
            <a:grp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1.Define the Problem</a:t>
              </a:r>
              <a:endParaRPr lang="en-US" sz="2000" dirty="0">
                <a:solidFill>
                  <a:schemeClr val="tx1"/>
                </a:solidFill>
              </a:endParaRPr>
            </a:p>
          </p:txBody>
        </p:sp>
        <p:sp>
          <p:nvSpPr>
            <p:cNvPr id="20" name="Oval 19"/>
            <p:cNvSpPr/>
            <p:nvPr/>
          </p:nvSpPr>
          <p:spPr>
            <a:xfrm>
              <a:off x="21283394" y="16654163"/>
              <a:ext cx="2308798" cy="27443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 Do Background Research</a:t>
              </a:r>
            </a:p>
            <a:p>
              <a:pPr algn="ctr"/>
              <a:endParaRPr lang="en-US" sz="2000" dirty="0">
                <a:solidFill>
                  <a:schemeClr val="tx1"/>
                </a:solidFill>
              </a:endParaRPr>
            </a:p>
          </p:txBody>
        </p:sp>
        <p:sp>
          <p:nvSpPr>
            <p:cNvPr id="22" name="Oval 21"/>
            <p:cNvSpPr/>
            <p:nvPr/>
          </p:nvSpPr>
          <p:spPr>
            <a:xfrm>
              <a:off x="23991623" y="16717509"/>
              <a:ext cx="2308798" cy="27443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3. Specify Requirements</a:t>
              </a:r>
              <a:endParaRPr lang="en-US" sz="2000" dirty="0">
                <a:solidFill>
                  <a:schemeClr val="tx1"/>
                </a:solidFill>
              </a:endParaRPr>
            </a:p>
          </p:txBody>
        </p:sp>
        <p:sp>
          <p:nvSpPr>
            <p:cNvPr id="26" name="Oval 25"/>
            <p:cNvSpPr/>
            <p:nvPr/>
          </p:nvSpPr>
          <p:spPr>
            <a:xfrm>
              <a:off x="26329702" y="18781979"/>
              <a:ext cx="2308798" cy="27443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4. Brainstorm Solutions</a:t>
              </a:r>
              <a:endParaRPr lang="en-US" sz="2000" dirty="0">
                <a:solidFill>
                  <a:schemeClr val="tx1"/>
                </a:solidFill>
              </a:endParaRPr>
            </a:p>
          </p:txBody>
        </p:sp>
        <p:sp>
          <p:nvSpPr>
            <p:cNvPr id="29" name="Oval 28"/>
            <p:cNvSpPr/>
            <p:nvPr/>
          </p:nvSpPr>
          <p:spPr>
            <a:xfrm>
              <a:off x="18974596" y="21786593"/>
              <a:ext cx="2308798" cy="27443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8</a:t>
              </a:r>
              <a:r>
                <a:rPr lang="en-US" sz="2000" dirty="0">
                  <a:solidFill>
                    <a:schemeClr val="tx1"/>
                  </a:solidFill>
                </a:rPr>
                <a:t>. Test &amp; Redesign </a:t>
              </a:r>
              <a:endParaRPr lang="en-US" sz="2000" dirty="0" smtClean="0">
                <a:solidFill>
                  <a:schemeClr val="tx1"/>
                </a:solidFill>
              </a:endParaRPr>
            </a:p>
          </p:txBody>
        </p:sp>
        <p:sp>
          <p:nvSpPr>
            <p:cNvPr id="30" name="Oval 29"/>
            <p:cNvSpPr/>
            <p:nvPr/>
          </p:nvSpPr>
          <p:spPr>
            <a:xfrm>
              <a:off x="21283394" y="23786161"/>
              <a:ext cx="2308798" cy="27443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7. </a:t>
              </a:r>
              <a:r>
                <a:rPr lang="en-US" sz="2000" dirty="0">
                  <a:solidFill>
                    <a:schemeClr val="tx1"/>
                  </a:solidFill>
                </a:rPr>
                <a:t>Build a Prototype </a:t>
              </a:r>
              <a:endParaRPr lang="en-US" sz="2000" dirty="0">
                <a:solidFill>
                  <a:schemeClr val="tx1"/>
                </a:solidFill>
              </a:endParaRPr>
            </a:p>
          </p:txBody>
        </p:sp>
        <p:sp>
          <p:nvSpPr>
            <p:cNvPr id="31" name="Oval 30"/>
            <p:cNvSpPr/>
            <p:nvPr/>
          </p:nvSpPr>
          <p:spPr>
            <a:xfrm>
              <a:off x="23991623" y="23767132"/>
              <a:ext cx="2308798" cy="27443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6. </a:t>
              </a:r>
              <a:r>
                <a:rPr lang="en-US" sz="2000" dirty="0" smtClean="0">
                  <a:solidFill>
                    <a:schemeClr val="tx1"/>
                  </a:solidFill>
                </a:rPr>
                <a:t>Do </a:t>
              </a:r>
              <a:r>
                <a:rPr lang="en-US" sz="2000" dirty="0">
                  <a:solidFill>
                    <a:schemeClr val="tx1"/>
                  </a:solidFill>
                </a:rPr>
                <a:t>Development Work</a:t>
              </a:r>
            </a:p>
            <a:p>
              <a:pPr algn="ctr"/>
              <a:endParaRPr lang="en-US" sz="2000" dirty="0">
                <a:solidFill>
                  <a:schemeClr val="tx1"/>
                </a:solidFill>
              </a:endParaRPr>
            </a:p>
          </p:txBody>
        </p:sp>
        <p:sp>
          <p:nvSpPr>
            <p:cNvPr id="32" name="Oval 31"/>
            <p:cNvSpPr/>
            <p:nvPr/>
          </p:nvSpPr>
          <p:spPr>
            <a:xfrm>
              <a:off x="26329702" y="21786593"/>
              <a:ext cx="2308798" cy="27443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5. </a:t>
              </a:r>
              <a:r>
                <a:rPr lang="en-US" sz="2000" dirty="0" smtClean="0">
                  <a:solidFill>
                    <a:schemeClr val="tx1"/>
                  </a:solidFill>
                </a:rPr>
                <a:t>Choose </a:t>
              </a:r>
              <a:r>
                <a:rPr lang="en-US" sz="2000" dirty="0">
                  <a:solidFill>
                    <a:schemeClr val="tx1"/>
                  </a:solidFill>
                </a:rPr>
                <a:t>a Solution</a:t>
              </a:r>
            </a:p>
            <a:p>
              <a:pPr algn="ctr"/>
              <a:endParaRPr lang="en-US" sz="2000" dirty="0">
                <a:solidFill>
                  <a:schemeClr val="tx1"/>
                </a:solidFill>
              </a:endParaRPr>
            </a:p>
          </p:txBody>
        </p:sp>
      </p:grpSp>
      <p:pic>
        <p:nvPicPr>
          <p:cNvPr id="3" name="Picture 2"/>
          <p:cNvPicPr>
            <a:picLocks noChangeAspect="1"/>
          </p:cNvPicPr>
          <p:nvPr/>
        </p:nvPicPr>
        <p:blipFill>
          <a:blip r:embed="rId3"/>
          <a:stretch>
            <a:fillRect/>
          </a:stretch>
        </p:blipFill>
        <p:spPr>
          <a:xfrm>
            <a:off x="37185601" y="659735"/>
            <a:ext cx="6192946" cy="4003175"/>
          </a:xfrm>
          <a:prstGeom prst="rect">
            <a:avLst/>
          </a:prstGeom>
        </p:spPr>
      </p:pic>
      <p:sp>
        <p:nvSpPr>
          <p:cNvPr id="42" name="TextBox 41">
            <a:extLst>
              <a:ext uri="{FF2B5EF4-FFF2-40B4-BE49-F238E27FC236}">
                <a16:creationId xmlns:a16="http://schemas.microsoft.com/office/drawing/2014/main" id="{2FE27EB9-A5BF-4553-A91F-6833EA2E46C9}"/>
              </a:ext>
            </a:extLst>
          </p:cNvPr>
          <p:cNvSpPr txBox="1"/>
          <p:nvPr/>
        </p:nvSpPr>
        <p:spPr>
          <a:xfrm>
            <a:off x="22850226" y="31650081"/>
            <a:ext cx="10398068" cy="1200329"/>
          </a:xfrm>
          <a:prstGeom prst="rect">
            <a:avLst/>
          </a:prstGeom>
          <a:noFill/>
        </p:spPr>
        <p:txBody>
          <a:bodyPr wrap="square" rtlCol="0">
            <a:spAutoFit/>
          </a:bodyPr>
          <a:lstStyle/>
          <a:p>
            <a:r>
              <a:rPr lang="en-US" sz="2400" dirty="0" smtClean="0">
                <a:latin typeface="Montserrat Light" panose="00000400000000000000" pitchFamily="50" charset="0"/>
                <a:cs typeface="Arial" pitchFamily="34" charset="0"/>
              </a:rPr>
              <a:t>Here’s another two arrangement of the EDP (below) you could use. If you wish to use it, just ungroup the images and do what you </a:t>
            </a:r>
            <a:r>
              <a:rPr lang="en-US" sz="2400" dirty="0" err="1" smtClean="0">
                <a:latin typeface="Montserrat Light" panose="00000400000000000000" pitchFamily="50" charset="0"/>
                <a:cs typeface="Arial" pitchFamily="34" charset="0"/>
              </a:rPr>
              <a:t>gotta</a:t>
            </a:r>
            <a:r>
              <a:rPr lang="en-US" sz="2400" dirty="0" smtClean="0">
                <a:latin typeface="Montserrat Light" panose="00000400000000000000" pitchFamily="50" charset="0"/>
                <a:cs typeface="Arial" pitchFamily="34" charset="0"/>
              </a:rPr>
              <a:t> do.</a:t>
            </a:r>
            <a:endParaRPr lang="en-US" sz="2400" i="1" dirty="0">
              <a:latin typeface="Montserrat Light" panose="00000400000000000000" pitchFamily="50" charset="0"/>
              <a:cs typeface="Arial" pitchFamily="34" charset="0"/>
            </a:endParaRPr>
          </a:p>
        </p:txBody>
      </p:sp>
      <p:grpSp>
        <p:nvGrpSpPr>
          <p:cNvPr id="10" name="Group 9"/>
          <p:cNvGrpSpPr/>
          <p:nvPr/>
        </p:nvGrpSpPr>
        <p:grpSpPr>
          <a:xfrm>
            <a:off x="28736157" y="33960136"/>
            <a:ext cx="7120076" cy="10094452"/>
            <a:chOff x="16217387" y="15097769"/>
            <a:chExt cx="4973731" cy="17002591"/>
          </a:xfrm>
        </p:grpSpPr>
        <p:sp>
          <p:nvSpPr>
            <p:cNvPr id="45" name="Oval 44"/>
            <p:cNvSpPr/>
            <p:nvPr/>
          </p:nvSpPr>
          <p:spPr>
            <a:xfrm>
              <a:off x="17588479" y="15097769"/>
              <a:ext cx="2178236" cy="2628391"/>
            </a:xfrm>
            <a:prstGeom prst="ellipse">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Ask</a:t>
              </a:r>
              <a:endParaRPr lang="en-US" sz="3600" dirty="0">
                <a:solidFill>
                  <a:schemeClr val="tx1"/>
                </a:solidFill>
              </a:endParaRPr>
            </a:p>
          </p:txBody>
        </p:sp>
        <p:sp>
          <p:nvSpPr>
            <p:cNvPr id="52" name="Oval 51"/>
            <p:cNvSpPr/>
            <p:nvPr/>
          </p:nvSpPr>
          <p:spPr>
            <a:xfrm>
              <a:off x="17583502" y="17972609"/>
              <a:ext cx="2178236" cy="2628391"/>
            </a:xfrm>
            <a:prstGeom prst="ellipse">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Imagine</a:t>
              </a:r>
              <a:endParaRPr lang="en-US" sz="3600" dirty="0">
                <a:solidFill>
                  <a:schemeClr val="tx1"/>
                </a:solidFill>
              </a:endParaRPr>
            </a:p>
          </p:txBody>
        </p:sp>
        <p:sp>
          <p:nvSpPr>
            <p:cNvPr id="53" name="Oval 52"/>
            <p:cNvSpPr/>
            <p:nvPr/>
          </p:nvSpPr>
          <p:spPr>
            <a:xfrm>
              <a:off x="17583502" y="20847449"/>
              <a:ext cx="2178236" cy="2628391"/>
            </a:xfrm>
            <a:prstGeom prst="ellipse">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Plan</a:t>
              </a:r>
              <a:endParaRPr lang="en-US" sz="3600" dirty="0">
                <a:solidFill>
                  <a:schemeClr val="tx1"/>
                </a:solidFill>
              </a:endParaRPr>
            </a:p>
          </p:txBody>
        </p:sp>
        <p:sp>
          <p:nvSpPr>
            <p:cNvPr id="54" name="Oval 53"/>
            <p:cNvSpPr/>
            <p:nvPr/>
          </p:nvSpPr>
          <p:spPr>
            <a:xfrm>
              <a:off x="17583502" y="23722289"/>
              <a:ext cx="2178236" cy="2628391"/>
            </a:xfrm>
            <a:prstGeom prst="ellipse">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Create</a:t>
              </a:r>
              <a:endParaRPr lang="en-US" sz="3600" dirty="0">
                <a:solidFill>
                  <a:schemeClr val="tx1"/>
                </a:solidFill>
              </a:endParaRPr>
            </a:p>
          </p:txBody>
        </p:sp>
        <p:sp>
          <p:nvSpPr>
            <p:cNvPr id="55" name="Oval 54"/>
            <p:cNvSpPr/>
            <p:nvPr/>
          </p:nvSpPr>
          <p:spPr>
            <a:xfrm>
              <a:off x="16217387" y="26597128"/>
              <a:ext cx="2178236" cy="2628391"/>
            </a:xfrm>
            <a:prstGeom prst="ellipse">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Test &amp; Evaluate</a:t>
              </a:r>
              <a:endParaRPr lang="en-US" sz="3600" dirty="0">
                <a:solidFill>
                  <a:schemeClr val="tx1"/>
                </a:solidFill>
              </a:endParaRPr>
            </a:p>
          </p:txBody>
        </p:sp>
        <p:sp>
          <p:nvSpPr>
            <p:cNvPr id="56" name="Oval 55"/>
            <p:cNvSpPr/>
            <p:nvPr/>
          </p:nvSpPr>
          <p:spPr>
            <a:xfrm>
              <a:off x="17583502" y="29471969"/>
              <a:ext cx="2178236" cy="2628391"/>
            </a:xfrm>
            <a:prstGeom prst="ellipse">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Share your Solution</a:t>
              </a:r>
              <a:endParaRPr lang="en-US" sz="3600" dirty="0">
                <a:solidFill>
                  <a:schemeClr val="tx1"/>
                </a:solidFill>
              </a:endParaRPr>
            </a:p>
          </p:txBody>
        </p:sp>
        <p:sp>
          <p:nvSpPr>
            <p:cNvPr id="57" name="Oval 56"/>
            <p:cNvSpPr/>
            <p:nvPr/>
          </p:nvSpPr>
          <p:spPr>
            <a:xfrm>
              <a:off x="19012882" y="26597129"/>
              <a:ext cx="2178236" cy="2628391"/>
            </a:xfrm>
            <a:prstGeom prst="ellipse">
              <a:avLst/>
            </a:prstGeom>
            <a:solidFill>
              <a:schemeClr val="tx2">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Improve</a:t>
              </a:r>
              <a:endParaRPr lang="en-US" sz="3600" dirty="0">
                <a:solidFill>
                  <a:schemeClr val="tx1"/>
                </a:solidFill>
              </a:endParaRPr>
            </a:p>
          </p:txBody>
        </p:sp>
      </p:grpSp>
      <p:grpSp>
        <p:nvGrpSpPr>
          <p:cNvPr id="14" name="Group 13"/>
          <p:cNvGrpSpPr/>
          <p:nvPr/>
        </p:nvGrpSpPr>
        <p:grpSpPr>
          <a:xfrm>
            <a:off x="15973167" y="15239836"/>
            <a:ext cx="15219035" cy="14893643"/>
            <a:chOff x="16635346" y="15119666"/>
            <a:chExt cx="12938760" cy="13010822"/>
          </a:xfrm>
        </p:grpSpPr>
        <p:grpSp>
          <p:nvGrpSpPr>
            <p:cNvPr id="11" name="Group 10"/>
            <p:cNvGrpSpPr/>
            <p:nvPr/>
          </p:nvGrpSpPr>
          <p:grpSpPr>
            <a:xfrm>
              <a:off x="16635346" y="15213563"/>
              <a:ext cx="5308380" cy="12270001"/>
              <a:chOff x="18939176" y="15087600"/>
              <a:chExt cx="4166618" cy="10587705"/>
            </a:xfrm>
          </p:grpSpPr>
          <p:sp>
            <p:nvSpPr>
              <p:cNvPr id="9" name="Rounded Rectangle 8"/>
              <p:cNvSpPr/>
              <p:nvPr/>
            </p:nvSpPr>
            <p:spPr>
              <a:xfrm>
                <a:off x="20091114" y="15087600"/>
                <a:ext cx="1752600" cy="11909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294D6D"/>
                    </a:solidFill>
                  </a:rPr>
                  <a:t>Ask</a:t>
                </a:r>
                <a:endParaRPr lang="en-US" sz="3200" dirty="0">
                  <a:solidFill>
                    <a:srgbClr val="294D6D"/>
                  </a:solidFill>
                </a:endParaRPr>
              </a:p>
            </p:txBody>
          </p:sp>
          <p:sp>
            <p:nvSpPr>
              <p:cNvPr id="58" name="Rounded Rectangle 57"/>
              <p:cNvSpPr/>
              <p:nvPr/>
            </p:nvSpPr>
            <p:spPr>
              <a:xfrm>
                <a:off x="20102000" y="16916400"/>
                <a:ext cx="1752600" cy="11909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294D6D"/>
                    </a:solidFill>
                  </a:rPr>
                  <a:t>Imagine</a:t>
                </a:r>
                <a:endParaRPr lang="en-US" sz="3200" dirty="0">
                  <a:solidFill>
                    <a:srgbClr val="294D6D"/>
                  </a:solidFill>
                </a:endParaRPr>
              </a:p>
            </p:txBody>
          </p:sp>
          <p:sp>
            <p:nvSpPr>
              <p:cNvPr id="59" name="Rounded Rectangle 58"/>
              <p:cNvSpPr/>
              <p:nvPr/>
            </p:nvSpPr>
            <p:spPr>
              <a:xfrm>
                <a:off x="20091114" y="18697229"/>
                <a:ext cx="1752600" cy="11909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294D6D"/>
                    </a:solidFill>
                  </a:rPr>
                  <a:t>Plan</a:t>
                </a:r>
                <a:endParaRPr lang="en-US" sz="3200" dirty="0">
                  <a:solidFill>
                    <a:srgbClr val="294D6D"/>
                  </a:solidFill>
                </a:endParaRPr>
              </a:p>
            </p:txBody>
          </p:sp>
          <p:sp>
            <p:nvSpPr>
              <p:cNvPr id="60" name="Rounded Rectangle 59"/>
              <p:cNvSpPr/>
              <p:nvPr/>
            </p:nvSpPr>
            <p:spPr>
              <a:xfrm>
                <a:off x="20102000" y="20678722"/>
                <a:ext cx="1752600" cy="11909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294D6D"/>
                    </a:solidFill>
                  </a:rPr>
                  <a:t>Create</a:t>
                </a:r>
                <a:endParaRPr lang="en-US" sz="3200" dirty="0">
                  <a:solidFill>
                    <a:srgbClr val="294D6D"/>
                  </a:solidFill>
                </a:endParaRPr>
              </a:p>
            </p:txBody>
          </p:sp>
          <p:sp>
            <p:nvSpPr>
              <p:cNvPr id="62" name="Rounded Rectangle 61"/>
              <p:cNvSpPr/>
              <p:nvPr/>
            </p:nvSpPr>
            <p:spPr>
              <a:xfrm>
                <a:off x="21353194" y="22719209"/>
                <a:ext cx="1752600" cy="11909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294D6D"/>
                    </a:solidFill>
                  </a:rPr>
                  <a:t>Improve</a:t>
                </a:r>
                <a:endParaRPr lang="en-US" sz="3200" dirty="0">
                  <a:solidFill>
                    <a:srgbClr val="294D6D"/>
                  </a:solidFill>
                </a:endParaRPr>
              </a:p>
            </p:txBody>
          </p:sp>
          <p:sp>
            <p:nvSpPr>
              <p:cNvPr id="63" name="Rounded Rectangle 62"/>
              <p:cNvSpPr/>
              <p:nvPr/>
            </p:nvSpPr>
            <p:spPr>
              <a:xfrm>
                <a:off x="18939176" y="22715418"/>
                <a:ext cx="1752600" cy="11909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294D6D"/>
                    </a:solidFill>
                  </a:rPr>
                  <a:t>Test &amp; Evaluate</a:t>
                </a:r>
                <a:endParaRPr lang="en-US" sz="3200" dirty="0">
                  <a:solidFill>
                    <a:srgbClr val="294D6D"/>
                  </a:solidFill>
                </a:endParaRPr>
              </a:p>
            </p:txBody>
          </p:sp>
          <p:sp>
            <p:nvSpPr>
              <p:cNvPr id="64" name="Rounded Rectangle 63"/>
              <p:cNvSpPr/>
              <p:nvPr/>
            </p:nvSpPr>
            <p:spPr>
              <a:xfrm>
                <a:off x="19985773" y="24484334"/>
                <a:ext cx="1963282" cy="11909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294D6D"/>
                    </a:solidFill>
                  </a:rPr>
                  <a:t>Share your Solution</a:t>
                </a:r>
                <a:endParaRPr lang="en-US" sz="3200" dirty="0">
                  <a:solidFill>
                    <a:srgbClr val="294D6D"/>
                  </a:solidFill>
                </a:endParaRPr>
              </a:p>
            </p:txBody>
          </p:sp>
        </p:grpSp>
        <p:sp>
          <p:nvSpPr>
            <p:cNvPr id="65" name="TextBox 64">
              <a:extLst>
                <a:ext uri="{FF2B5EF4-FFF2-40B4-BE49-F238E27FC236}">
                  <a16:creationId xmlns:a16="http://schemas.microsoft.com/office/drawing/2014/main" id="{2FE27EB9-A5BF-4553-A91F-6833EA2E46C9}"/>
                </a:ext>
              </a:extLst>
            </p:cNvPr>
            <p:cNvSpPr txBox="1"/>
            <p:nvPr/>
          </p:nvSpPr>
          <p:spPr>
            <a:xfrm>
              <a:off x="20611960" y="15119666"/>
              <a:ext cx="7234128" cy="1631216"/>
            </a:xfrm>
            <a:prstGeom prst="rect">
              <a:avLst/>
            </a:prstGeom>
            <a:noFill/>
          </p:spPr>
          <p:txBody>
            <a:bodyPr wrap="square" rtlCol="0">
              <a:spAutoFit/>
            </a:bodyPr>
            <a:lstStyle/>
            <a:p>
              <a:r>
                <a:rPr lang="en-US" sz="2000" dirty="0">
                  <a:latin typeface="Montserrat Light" panose="00000400000000000000" pitchFamily="50" charset="0"/>
                  <a:cs typeface="Arial" pitchFamily="34" charset="0"/>
                </a:rPr>
                <a:t>Add your information, graphs and images to this </a:t>
              </a:r>
              <a:r>
                <a:rPr lang="en-US" sz="2000" dirty="0" smtClean="0">
                  <a:latin typeface="Montserrat Light" panose="00000400000000000000" pitchFamily="50" charset="0"/>
                  <a:cs typeface="Arial" pitchFamily="34" charset="0"/>
                </a:rPr>
                <a:t>section.</a:t>
              </a:r>
            </a:p>
            <a:p>
              <a:r>
                <a:rPr lang="en-US" sz="2000" dirty="0" smtClean="0">
                  <a:latin typeface="Montserrat Light" panose="00000400000000000000" pitchFamily="50" charset="0"/>
                  <a:cs typeface="Arial" pitchFamily="34" charset="0"/>
                </a:rPr>
                <a:t>Why are you doing your project? What made you choose this specific project? I’d keep this section short, no more than the briefest of paragraphs, and you could even do it by just writing one question.</a:t>
              </a:r>
              <a:endParaRPr lang="en-US" sz="2000" i="1" dirty="0">
                <a:latin typeface="Montserrat Light" panose="00000400000000000000" pitchFamily="50" charset="0"/>
                <a:cs typeface="Arial" pitchFamily="34" charset="0"/>
              </a:endParaRPr>
            </a:p>
          </p:txBody>
        </p:sp>
        <p:sp>
          <p:nvSpPr>
            <p:cNvPr id="66" name="TextBox 65">
              <a:extLst>
                <a:ext uri="{FF2B5EF4-FFF2-40B4-BE49-F238E27FC236}">
                  <a16:creationId xmlns:a16="http://schemas.microsoft.com/office/drawing/2014/main" id="{2FE27EB9-A5BF-4553-A91F-6833EA2E46C9}"/>
                </a:ext>
              </a:extLst>
            </p:cNvPr>
            <p:cNvSpPr txBox="1"/>
            <p:nvPr/>
          </p:nvSpPr>
          <p:spPr>
            <a:xfrm>
              <a:off x="20611960" y="17195233"/>
              <a:ext cx="7582040" cy="1631216"/>
            </a:xfrm>
            <a:prstGeom prst="rect">
              <a:avLst/>
            </a:prstGeom>
            <a:noFill/>
          </p:spPr>
          <p:txBody>
            <a:bodyPr wrap="square" rtlCol="0">
              <a:spAutoFit/>
            </a:bodyPr>
            <a:lstStyle/>
            <a:p>
              <a:r>
                <a:rPr lang="en-US" sz="2000" dirty="0" smtClean="0">
                  <a:latin typeface="Montserrat Light" panose="00000400000000000000" pitchFamily="50" charset="0"/>
                  <a:cs typeface="Arial" pitchFamily="34" charset="0"/>
                </a:rPr>
                <a:t>Add your information, graphs and images to this section.</a:t>
              </a:r>
            </a:p>
            <a:p>
              <a:r>
                <a:rPr lang="en-US" sz="2000" dirty="0" smtClean="0">
                  <a:latin typeface="Montserrat Light" panose="00000400000000000000" pitchFamily="50" charset="0"/>
                  <a:cs typeface="Arial" pitchFamily="34" charset="0"/>
                </a:rPr>
                <a:t>Not too much to say here. </a:t>
              </a:r>
              <a:r>
                <a:rPr lang="en-US" sz="2000" dirty="0" smtClean="0">
                  <a:latin typeface="Montserrat Light" panose="00000400000000000000" pitchFamily="50" charset="0"/>
                  <a:cs typeface="Arial" pitchFamily="34" charset="0"/>
                </a:rPr>
                <a:t>Briefly discuss how you approach the “ask” (this is pretty similar to the objective on your portfolio). Bonus points if you mention constraints and criteria </a:t>
              </a:r>
              <a:endParaRPr lang="en-US" sz="2000" i="1" dirty="0">
                <a:latin typeface="Montserrat Light" panose="00000400000000000000" pitchFamily="50" charset="0"/>
                <a:cs typeface="Arial" pitchFamily="34" charset="0"/>
              </a:endParaRPr>
            </a:p>
          </p:txBody>
        </p:sp>
        <p:sp>
          <p:nvSpPr>
            <p:cNvPr id="67" name="TextBox 66">
              <a:extLst>
                <a:ext uri="{FF2B5EF4-FFF2-40B4-BE49-F238E27FC236}">
                  <a16:creationId xmlns:a16="http://schemas.microsoft.com/office/drawing/2014/main" id="{2FE27EB9-A5BF-4553-A91F-6833EA2E46C9}"/>
                </a:ext>
              </a:extLst>
            </p:cNvPr>
            <p:cNvSpPr txBox="1"/>
            <p:nvPr/>
          </p:nvSpPr>
          <p:spPr>
            <a:xfrm>
              <a:off x="20611960" y="19453494"/>
              <a:ext cx="6820040" cy="1323439"/>
            </a:xfrm>
            <a:prstGeom prst="rect">
              <a:avLst/>
            </a:prstGeom>
            <a:noFill/>
          </p:spPr>
          <p:txBody>
            <a:bodyPr wrap="square" rtlCol="0">
              <a:spAutoFit/>
            </a:bodyPr>
            <a:lstStyle/>
            <a:p>
              <a:r>
                <a:rPr lang="en-US" sz="2000" dirty="0" smtClean="0">
                  <a:latin typeface="Montserrat Light" panose="00000400000000000000" pitchFamily="50" charset="0"/>
                  <a:cs typeface="Arial" pitchFamily="34" charset="0"/>
                </a:rPr>
                <a:t>Add your information, graphs and images to this section.</a:t>
              </a:r>
            </a:p>
            <a:p>
              <a:r>
                <a:rPr lang="en-US" sz="2000" dirty="0" smtClean="0">
                  <a:latin typeface="Montserrat Light" panose="00000400000000000000" pitchFamily="50" charset="0"/>
                  <a:cs typeface="Arial" pitchFamily="34" charset="0"/>
                </a:rPr>
                <a:t>A Gantt chart here would be GREAT. Just clean it up so it’s not 20 pages and is legible</a:t>
              </a:r>
              <a:endParaRPr lang="en-US" sz="2000" i="1" dirty="0">
                <a:latin typeface="Montserrat Light" panose="00000400000000000000" pitchFamily="50" charset="0"/>
                <a:cs typeface="Arial" pitchFamily="34" charset="0"/>
              </a:endParaRPr>
            </a:p>
          </p:txBody>
        </p:sp>
        <p:sp>
          <p:nvSpPr>
            <p:cNvPr id="68" name="TextBox 67">
              <a:extLst>
                <a:ext uri="{FF2B5EF4-FFF2-40B4-BE49-F238E27FC236}">
                  <a16:creationId xmlns:a16="http://schemas.microsoft.com/office/drawing/2014/main" id="{2FE27EB9-A5BF-4553-A91F-6833EA2E46C9}"/>
                </a:ext>
              </a:extLst>
            </p:cNvPr>
            <p:cNvSpPr txBox="1"/>
            <p:nvPr/>
          </p:nvSpPr>
          <p:spPr>
            <a:xfrm>
              <a:off x="20596880" y="21488234"/>
              <a:ext cx="7452380" cy="1938992"/>
            </a:xfrm>
            <a:prstGeom prst="rect">
              <a:avLst/>
            </a:prstGeom>
            <a:noFill/>
          </p:spPr>
          <p:txBody>
            <a:bodyPr wrap="square" rtlCol="0">
              <a:spAutoFit/>
            </a:bodyPr>
            <a:lstStyle/>
            <a:p>
              <a:r>
                <a:rPr lang="en-US" sz="2000" dirty="0" smtClean="0">
                  <a:latin typeface="Montserrat Light" panose="00000400000000000000" pitchFamily="50" charset="0"/>
                  <a:cs typeface="Arial" pitchFamily="34" charset="0"/>
                </a:rPr>
                <a:t>Add your information, graphs and images to this section.</a:t>
              </a:r>
            </a:p>
            <a:p>
              <a:r>
                <a:rPr lang="en-US" sz="2000" dirty="0" smtClean="0">
                  <a:latin typeface="Montserrat Light" panose="00000400000000000000" pitchFamily="50" charset="0"/>
                  <a:cs typeface="Arial" pitchFamily="34" charset="0"/>
                </a:rPr>
                <a:t>This is the meat and potatoes of the EDP. Use the space here as well as the space to the right of this graphic/text for pictures of the process, you working, and the “story.” You can accompany this with a sentence or two (or a brief paragraph) in this text box</a:t>
              </a:r>
              <a:endParaRPr lang="en-US" sz="2000" i="1" dirty="0">
                <a:latin typeface="Montserrat Light" panose="00000400000000000000" pitchFamily="50" charset="0"/>
                <a:cs typeface="Arial" pitchFamily="34" charset="0"/>
              </a:endParaRPr>
            </a:p>
          </p:txBody>
        </p:sp>
        <p:sp>
          <p:nvSpPr>
            <p:cNvPr id="69" name="TextBox 68">
              <a:extLst>
                <a:ext uri="{FF2B5EF4-FFF2-40B4-BE49-F238E27FC236}">
                  <a16:creationId xmlns:a16="http://schemas.microsoft.com/office/drawing/2014/main" id="{2FE27EB9-A5BF-4553-A91F-6833EA2E46C9}"/>
                </a:ext>
              </a:extLst>
            </p:cNvPr>
            <p:cNvSpPr txBox="1"/>
            <p:nvPr/>
          </p:nvSpPr>
          <p:spPr>
            <a:xfrm>
              <a:off x="20741620" y="26191496"/>
              <a:ext cx="7452380" cy="1938992"/>
            </a:xfrm>
            <a:prstGeom prst="rect">
              <a:avLst/>
            </a:prstGeom>
            <a:noFill/>
          </p:spPr>
          <p:txBody>
            <a:bodyPr wrap="square" rtlCol="0">
              <a:spAutoFit/>
            </a:bodyPr>
            <a:lstStyle/>
            <a:p>
              <a:r>
                <a:rPr lang="en-US" sz="2000" dirty="0" smtClean="0">
                  <a:latin typeface="Montserrat Light" panose="00000400000000000000" pitchFamily="50" charset="0"/>
                  <a:cs typeface="Arial" pitchFamily="34" charset="0"/>
                </a:rPr>
                <a:t>Add your information, graphs and images to this section.</a:t>
              </a:r>
            </a:p>
            <a:p>
              <a:r>
                <a:rPr lang="en-US" sz="2000" dirty="0" smtClean="0">
                  <a:latin typeface="Montserrat Light" panose="00000400000000000000" pitchFamily="50" charset="0"/>
                  <a:cs typeface="Arial" pitchFamily="34" charset="0"/>
                </a:rPr>
                <a:t>An often overlooked but very important part of Engineering! With that said… Honestly, if you wanted to delete this step as it starts getting a little meta to be discussing making a poster and presenting I’d understand.</a:t>
              </a:r>
              <a:endParaRPr lang="en-US" sz="2000" i="1" dirty="0">
                <a:latin typeface="Montserrat Light" panose="00000400000000000000" pitchFamily="50" charset="0"/>
                <a:cs typeface="Arial" pitchFamily="34" charset="0"/>
              </a:endParaRPr>
            </a:p>
          </p:txBody>
        </p:sp>
        <p:sp>
          <p:nvSpPr>
            <p:cNvPr id="70" name="TextBox 69">
              <a:extLst>
                <a:ext uri="{FF2B5EF4-FFF2-40B4-BE49-F238E27FC236}">
                  <a16:creationId xmlns:a16="http://schemas.microsoft.com/office/drawing/2014/main" id="{2FE27EB9-A5BF-4553-A91F-6833EA2E46C9}"/>
                </a:ext>
              </a:extLst>
            </p:cNvPr>
            <p:cNvSpPr txBox="1"/>
            <p:nvPr/>
          </p:nvSpPr>
          <p:spPr>
            <a:xfrm>
              <a:off x="22121726" y="24299446"/>
              <a:ext cx="7452380" cy="1323439"/>
            </a:xfrm>
            <a:prstGeom prst="rect">
              <a:avLst/>
            </a:prstGeom>
            <a:noFill/>
          </p:spPr>
          <p:txBody>
            <a:bodyPr wrap="square" rtlCol="0">
              <a:spAutoFit/>
            </a:bodyPr>
            <a:lstStyle/>
            <a:p>
              <a:r>
                <a:rPr lang="en-US" sz="2000" dirty="0" smtClean="0">
                  <a:latin typeface="Montserrat Light" panose="00000400000000000000" pitchFamily="50" charset="0"/>
                  <a:cs typeface="Arial" pitchFamily="34" charset="0"/>
                </a:rPr>
                <a:t>Add your information, graphs and images to this section.</a:t>
              </a:r>
            </a:p>
            <a:p>
              <a:r>
                <a:rPr lang="en-US" sz="2000" dirty="0" smtClean="0">
                  <a:latin typeface="Montserrat Light" panose="00000400000000000000" pitchFamily="50" charset="0"/>
                  <a:cs typeface="Arial" pitchFamily="34" charset="0"/>
                </a:rPr>
                <a:t>This section is similar to the “Create” section as it largely addressed by including pictures of the process of your work/you working.</a:t>
              </a:r>
              <a:endParaRPr lang="en-US" sz="2000" i="1" dirty="0">
                <a:latin typeface="Montserrat Light" panose="00000400000000000000" pitchFamily="50" charset="0"/>
                <a:cs typeface="Arial" pitchFamily="34" charset="0"/>
              </a:endParaRPr>
            </a:p>
          </p:txBody>
        </p:sp>
      </p:grpSp>
      <p:pic>
        <p:nvPicPr>
          <p:cNvPr id="71" name="Picture 70" descr="sound ven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8338" y="25874452"/>
            <a:ext cx="6400800" cy="6468462"/>
          </a:xfrm>
          <a:prstGeom prst="rect">
            <a:avLst/>
          </a:prstGeom>
        </p:spPr>
      </p:pic>
      <p:sp>
        <p:nvSpPr>
          <p:cNvPr id="15" name="Rectangle 14"/>
          <p:cNvSpPr/>
          <p:nvPr/>
        </p:nvSpPr>
        <p:spPr>
          <a:xfrm rot="10800000" flipV="1">
            <a:off x="3519876" y="27275263"/>
            <a:ext cx="4488462" cy="2677656"/>
          </a:xfrm>
          <a:prstGeom prst="rect">
            <a:avLst/>
          </a:prstGeom>
        </p:spPr>
        <p:txBody>
          <a:bodyPr wrap="square">
            <a:spAutoFit/>
          </a:bodyPr>
          <a:lstStyle/>
          <a:p>
            <a:r>
              <a:rPr lang="en-US" sz="2400" i="1" dirty="0">
                <a:latin typeface="Montserrat Light" panose="00000400000000000000" pitchFamily="50" charset="0"/>
                <a:cs typeface="Arial" pitchFamily="34" charset="0"/>
              </a:rPr>
              <a:t>For a list of subjects you can include, either go back and look at the STEAM proposal link you submitted or read the “STEAM Symposium Project Checklist” PDF (a link for both are on my blog)</a:t>
            </a:r>
            <a:endParaRPr lang="en-US" sz="2400" i="1" dirty="0">
              <a:latin typeface="Montserrat Light" panose="00000400000000000000" pitchFamily="50" charset="0"/>
              <a:cs typeface="Arial" pitchFamily="34" charset="0"/>
            </a:endParaRPr>
          </a:p>
        </p:txBody>
      </p:sp>
    </p:spTree>
    <p:extLst>
      <p:ext uri="{BB962C8B-B14F-4D97-AF65-F5344CB8AC3E}">
        <p14:creationId xmlns:p14="http://schemas.microsoft.com/office/powerpoint/2010/main" val="4178379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speculativestone|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8603</TotalTime>
  <Words>1199</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Montserrat Light</vt:lpstr>
      <vt:lpstr>Calibri</vt:lpstr>
      <vt:lpstr>Libre Baskerville</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dc:creator>
  <cp:lastModifiedBy>Mars Berwanger</cp:lastModifiedBy>
  <cp:revision>85</cp:revision>
  <dcterms:created xsi:type="dcterms:W3CDTF">2013-10-23T18:28:44Z</dcterms:created>
  <dcterms:modified xsi:type="dcterms:W3CDTF">2019-04-15T13:52:42Z</dcterms:modified>
</cp:coreProperties>
</file>